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changesInfos/changesInfo1.xml" ContentType="application/vnd.ms-powerpoint.changesinfo+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s/slide199.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188.xml" ContentType="application/vnd.openxmlformats-officedocument.presentationml.slide+xml"/>
  <Override PartName="/ppt/slides/slide119.xml" ContentType="application/vnd.openxmlformats-officedocument.presentationml.slide+xml"/>
  <Override PartName="/ppt/slides/slide148.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ppt/slides/slide191.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s/slide180.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78.xml" ContentType="application/vnd.openxmlformats-officedocument.presentationml.slide+xml"/>
  <Override PartName="/ppt/slides/slide196.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167.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slides/slide192.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docProps/custom.xml" ContentType="application/vnd.openxmlformats-officedocument.custom-properties+xml"/>
  <Override PartName="/ppt/slides/slide129.xml" ContentType="application/vnd.openxmlformats-officedocument.presentationml.slide+xml"/>
  <Override PartName="/ppt/slides/slide176.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08"/>
  </p:notesMasterIdLst>
  <p:sldIdLst>
    <p:sldId id="466" r:id="rId5"/>
    <p:sldId id="467" r:id="rId6"/>
    <p:sldId id="272" r:id="rId7"/>
    <p:sldId id="1542" r:id="rId8"/>
    <p:sldId id="314" r:id="rId9"/>
    <p:sldId id="1543" r:id="rId10"/>
    <p:sldId id="1545" r:id="rId11"/>
    <p:sldId id="1567" r:id="rId12"/>
    <p:sldId id="260" r:id="rId13"/>
    <p:sldId id="265" r:id="rId14"/>
    <p:sldId id="257" r:id="rId15"/>
    <p:sldId id="295" r:id="rId16"/>
    <p:sldId id="258" r:id="rId17"/>
    <p:sldId id="262" r:id="rId18"/>
    <p:sldId id="280" r:id="rId19"/>
    <p:sldId id="281" r:id="rId20"/>
    <p:sldId id="282" r:id="rId21"/>
    <p:sldId id="274" r:id="rId22"/>
    <p:sldId id="296" r:id="rId23"/>
    <p:sldId id="297" r:id="rId24"/>
    <p:sldId id="275" r:id="rId25"/>
    <p:sldId id="278" r:id="rId26"/>
    <p:sldId id="263" r:id="rId27"/>
    <p:sldId id="271" r:id="rId28"/>
    <p:sldId id="269" r:id="rId29"/>
    <p:sldId id="270" r:id="rId30"/>
    <p:sldId id="266" r:id="rId31"/>
    <p:sldId id="267" r:id="rId32"/>
    <p:sldId id="298" r:id="rId33"/>
    <p:sldId id="287" r:id="rId34"/>
    <p:sldId id="289" r:id="rId35"/>
    <p:sldId id="290" r:id="rId36"/>
    <p:sldId id="291" r:id="rId37"/>
    <p:sldId id="292" r:id="rId38"/>
    <p:sldId id="293" r:id="rId39"/>
    <p:sldId id="294" r:id="rId40"/>
    <p:sldId id="1570" r:id="rId41"/>
    <p:sldId id="1553" r:id="rId42"/>
    <p:sldId id="1554" r:id="rId43"/>
    <p:sldId id="1555" r:id="rId44"/>
    <p:sldId id="1552" r:id="rId45"/>
    <p:sldId id="1551" r:id="rId46"/>
    <p:sldId id="1571" r:id="rId47"/>
    <p:sldId id="417" r:id="rId48"/>
    <p:sldId id="315" r:id="rId49"/>
    <p:sldId id="418" r:id="rId50"/>
    <p:sldId id="419" r:id="rId51"/>
    <p:sldId id="420" r:id="rId52"/>
    <p:sldId id="421" r:id="rId53"/>
    <p:sldId id="422" r:id="rId54"/>
    <p:sldId id="423" r:id="rId55"/>
    <p:sldId id="424" r:id="rId56"/>
    <p:sldId id="425" r:id="rId57"/>
    <p:sldId id="426" r:id="rId58"/>
    <p:sldId id="427" r:id="rId59"/>
    <p:sldId id="428" r:id="rId60"/>
    <p:sldId id="429" r:id="rId61"/>
    <p:sldId id="430" r:id="rId62"/>
    <p:sldId id="431" r:id="rId63"/>
    <p:sldId id="432" r:id="rId64"/>
    <p:sldId id="433" r:id="rId65"/>
    <p:sldId id="434" r:id="rId66"/>
    <p:sldId id="435" r:id="rId67"/>
    <p:sldId id="436" r:id="rId68"/>
    <p:sldId id="437" r:id="rId69"/>
    <p:sldId id="438" r:id="rId70"/>
    <p:sldId id="439" r:id="rId71"/>
    <p:sldId id="440" r:id="rId72"/>
    <p:sldId id="441" r:id="rId73"/>
    <p:sldId id="442" r:id="rId74"/>
    <p:sldId id="443" r:id="rId75"/>
    <p:sldId id="444" r:id="rId76"/>
    <p:sldId id="445" r:id="rId77"/>
    <p:sldId id="446" r:id="rId78"/>
    <p:sldId id="447" r:id="rId79"/>
    <p:sldId id="448" r:id="rId80"/>
    <p:sldId id="449" r:id="rId81"/>
    <p:sldId id="450" r:id="rId82"/>
    <p:sldId id="451" r:id="rId83"/>
    <p:sldId id="452" r:id="rId84"/>
    <p:sldId id="453" r:id="rId85"/>
    <p:sldId id="454" r:id="rId86"/>
    <p:sldId id="455" r:id="rId87"/>
    <p:sldId id="456" r:id="rId88"/>
    <p:sldId id="457" r:id="rId89"/>
    <p:sldId id="458" r:id="rId90"/>
    <p:sldId id="459" r:id="rId91"/>
    <p:sldId id="460" r:id="rId92"/>
    <p:sldId id="461" r:id="rId93"/>
    <p:sldId id="462" r:id="rId94"/>
    <p:sldId id="463" r:id="rId95"/>
    <p:sldId id="464" r:id="rId96"/>
    <p:sldId id="465" r:id="rId97"/>
    <p:sldId id="284" r:id="rId98"/>
    <p:sldId id="299" r:id="rId99"/>
    <p:sldId id="347" r:id="rId100"/>
    <p:sldId id="348" r:id="rId101"/>
    <p:sldId id="349" r:id="rId102"/>
    <p:sldId id="350" r:id="rId103"/>
    <p:sldId id="352" r:id="rId104"/>
    <p:sldId id="411" r:id="rId105"/>
    <p:sldId id="412" r:id="rId106"/>
    <p:sldId id="288" r:id="rId107"/>
    <p:sldId id="468" r:id="rId108"/>
    <p:sldId id="469" r:id="rId109"/>
    <p:sldId id="470" r:id="rId110"/>
    <p:sldId id="283" r:id="rId111"/>
    <p:sldId id="471" r:id="rId112"/>
    <p:sldId id="276" r:id="rId113"/>
    <p:sldId id="277" r:id="rId114"/>
    <p:sldId id="472" r:id="rId115"/>
    <p:sldId id="279" r:id="rId116"/>
    <p:sldId id="473" r:id="rId117"/>
    <p:sldId id="474" r:id="rId118"/>
    <p:sldId id="475" r:id="rId119"/>
    <p:sldId id="285" r:id="rId120"/>
    <p:sldId id="286" r:id="rId121"/>
    <p:sldId id="476" r:id="rId122"/>
    <p:sldId id="477" r:id="rId123"/>
    <p:sldId id="478" r:id="rId124"/>
    <p:sldId id="479" r:id="rId125"/>
    <p:sldId id="480" r:id="rId126"/>
    <p:sldId id="481" r:id="rId127"/>
    <p:sldId id="1556" r:id="rId128"/>
    <p:sldId id="1568" r:id="rId129"/>
    <p:sldId id="1557" r:id="rId130"/>
    <p:sldId id="1558" r:id="rId131"/>
    <p:sldId id="1559" r:id="rId132"/>
    <p:sldId id="1560" r:id="rId133"/>
    <p:sldId id="1572" r:id="rId134"/>
    <p:sldId id="264" r:id="rId135"/>
    <p:sldId id="482" r:id="rId136"/>
    <p:sldId id="483" r:id="rId137"/>
    <p:sldId id="484" r:id="rId138"/>
    <p:sldId id="268" r:id="rId139"/>
    <p:sldId id="485" r:id="rId140"/>
    <p:sldId id="486" r:id="rId141"/>
    <p:sldId id="487" r:id="rId142"/>
    <p:sldId id="488" r:id="rId143"/>
    <p:sldId id="273" r:id="rId144"/>
    <p:sldId id="1483" r:id="rId145"/>
    <p:sldId id="1573" r:id="rId146"/>
    <p:sldId id="1484" r:id="rId147"/>
    <p:sldId id="1489" r:id="rId148"/>
    <p:sldId id="1490" r:id="rId149"/>
    <p:sldId id="1491" r:id="rId150"/>
    <p:sldId id="1492" r:id="rId151"/>
    <p:sldId id="1508" r:id="rId152"/>
    <p:sldId id="1494" r:id="rId153"/>
    <p:sldId id="1495" r:id="rId154"/>
    <p:sldId id="1496" r:id="rId155"/>
    <p:sldId id="1497" r:id="rId156"/>
    <p:sldId id="1498" r:id="rId157"/>
    <p:sldId id="1499" r:id="rId158"/>
    <p:sldId id="1500" r:id="rId159"/>
    <p:sldId id="1501" r:id="rId160"/>
    <p:sldId id="1502" r:id="rId161"/>
    <p:sldId id="1503" r:id="rId162"/>
    <p:sldId id="1504" r:id="rId163"/>
    <p:sldId id="1505" r:id="rId164"/>
    <p:sldId id="1506" r:id="rId165"/>
    <p:sldId id="1507" r:id="rId166"/>
    <p:sldId id="1509" r:id="rId167"/>
    <p:sldId id="1510" r:id="rId168"/>
    <p:sldId id="1511" r:id="rId169"/>
    <p:sldId id="1512" r:id="rId170"/>
    <p:sldId id="1513" r:id="rId171"/>
    <p:sldId id="1514" r:id="rId172"/>
    <p:sldId id="1515" r:id="rId173"/>
    <p:sldId id="1516" r:id="rId174"/>
    <p:sldId id="1517" r:id="rId175"/>
    <p:sldId id="1518" r:id="rId176"/>
    <p:sldId id="1519" r:id="rId177"/>
    <p:sldId id="1521" r:id="rId178"/>
    <p:sldId id="1522" r:id="rId179"/>
    <p:sldId id="1487" r:id="rId180"/>
    <p:sldId id="1485" r:id="rId181"/>
    <p:sldId id="1486" r:id="rId182"/>
    <p:sldId id="1523" r:id="rId183"/>
    <p:sldId id="1524" r:id="rId184"/>
    <p:sldId id="1525" r:id="rId185"/>
    <p:sldId id="1526" r:id="rId186"/>
    <p:sldId id="1527" r:id="rId187"/>
    <p:sldId id="1528" r:id="rId188"/>
    <p:sldId id="1530" r:id="rId189"/>
    <p:sldId id="1529" r:id="rId190"/>
    <p:sldId id="1532" r:id="rId191"/>
    <p:sldId id="1531" r:id="rId192"/>
    <p:sldId id="1533" r:id="rId193"/>
    <p:sldId id="1534" r:id="rId194"/>
    <p:sldId id="1535" r:id="rId195"/>
    <p:sldId id="1536" r:id="rId196"/>
    <p:sldId id="1537" r:id="rId197"/>
    <p:sldId id="1539" r:id="rId198"/>
    <p:sldId id="1540" r:id="rId199"/>
    <p:sldId id="1538" r:id="rId200"/>
    <p:sldId id="1541" r:id="rId201"/>
    <p:sldId id="1569" r:id="rId202"/>
    <p:sldId id="1561" r:id="rId203"/>
    <p:sldId id="1566" r:id="rId204"/>
    <p:sldId id="1562" r:id="rId205"/>
    <p:sldId id="1563" r:id="rId206"/>
    <p:sldId id="1565" r:id="rId2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47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EA15FE-5EA0-46C4-809D-2036EA12B603}" v="239" dt="2021-05-19T06:20:41.2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9003" autoAdjust="0"/>
    <p:restoredTop sz="93732" autoAdjust="0"/>
  </p:normalViewPr>
  <p:slideViewPr>
    <p:cSldViewPr snapToGrid="0">
      <p:cViewPr varScale="1">
        <p:scale>
          <a:sx n="68" d="100"/>
          <a:sy n="68" d="100"/>
        </p:scale>
        <p:origin x="-660" y="-102"/>
      </p:cViewPr>
      <p:guideLst>
        <p:guide orient="horz" pos="2478"/>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181" Type="http://schemas.openxmlformats.org/officeDocument/2006/relationships/slide" Target="slides/slide177.xml"/><Relationship Id="rId186" Type="http://schemas.openxmlformats.org/officeDocument/2006/relationships/slide" Target="slides/slide182.xml"/><Relationship Id="rId211" Type="http://schemas.openxmlformats.org/officeDocument/2006/relationships/theme" Target="theme/theme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slide" Target="slides/slide172.xml"/><Relationship Id="rId192" Type="http://schemas.openxmlformats.org/officeDocument/2006/relationships/slide" Target="slides/slide188.xml"/><Relationship Id="rId197" Type="http://schemas.openxmlformats.org/officeDocument/2006/relationships/slide" Target="slides/slide193.xml"/><Relationship Id="rId206" Type="http://schemas.openxmlformats.org/officeDocument/2006/relationships/slide" Target="slides/slide202.xml"/><Relationship Id="rId201" Type="http://schemas.openxmlformats.org/officeDocument/2006/relationships/slide" Target="slides/slide197.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1" Type="http://schemas.openxmlformats.org/officeDocument/2006/relationships/customXml" Target="../customXml/item1.xml"/><Relationship Id="rId6" Type="http://schemas.openxmlformats.org/officeDocument/2006/relationships/slide" Target="slides/slide2.xml"/><Relationship Id="rId212" Type="http://schemas.openxmlformats.org/officeDocument/2006/relationships/tableStyles" Target="tableStyles.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172" Type="http://schemas.openxmlformats.org/officeDocument/2006/relationships/slide" Target="slides/slide168.xml"/><Relationship Id="rId193" Type="http://schemas.openxmlformats.org/officeDocument/2006/relationships/slide" Target="slides/slide189.xml"/><Relationship Id="rId202" Type="http://schemas.openxmlformats.org/officeDocument/2006/relationships/slide" Target="slides/slide198.xml"/><Relationship Id="rId207" Type="http://schemas.openxmlformats.org/officeDocument/2006/relationships/slide" Target="slides/slide203.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13" Type="http://schemas.microsoft.com/office/2015/10/relationships/revisionInfo" Target="revisionInfo.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14" Type="http://schemas.microsoft.com/office/2016/11/relationships/changesInfo" Target="changesInfos/changesInfo1.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presProps" Target="presProps.xml"/><Relationship Id="rId190" Type="http://schemas.openxmlformats.org/officeDocument/2006/relationships/slide" Target="slides/slide186.xml"/><Relationship Id="rId204" Type="http://schemas.openxmlformats.org/officeDocument/2006/relationships/slide" Target="slides/slide200.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viewProps" Target="viewProps.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ish Kaushik" userId="63735f1b-e221-45f5-b925-bb50105db10a" providerId="ADAL" clId="{F0EA15FE-5EA0-46C4-809D-2036EA12B603}"/>
    <pc:docChg chg="undo redo custSel addSld delSld modSld modMainMaster">
      <pc:chgData name="Manish Kaushik" userId="63735f1b-e221-45f5-b925-bb50105db10a" providerId="ADAL" clId="{F0EA15FE-5EA0-46C4-809D-2036EA12B603}" dt="2021-05-24T04:39:15.009" v="1136" actId="2696"/>
      <pc:docMkLst>
        <pc:docMk/>
      </pc:docMkLst>
      <pc:sldChg chg="addSp modSp mod">
        <pc:chgData name="Manish Kaushik" userId="63735f1b-e221-45f5-b925-bb50105db10a" providerId="ADAL" clId="{F0EA15FE-5EA0-46C4-809D-2036EA12B603}" dt="2021-05-19T06:20:41.200" v="1135"/>
        <pc:sldMkLst>
          <pc:docMk/>
          <pc:sldMk cId="3039666350" sldId="257"/>
        </pc:sldMkLst>
        <pc:spChg chg="mod">
          <ac:chgData name="Manish Kaushik" userId="63735f1b-e221-45f5-b925-bb50105db10a" providerId="ADAL" clId="{F0EA15FE-5EA0-46C4-809D-2036EA12B603}" dt="2021-05-18T05:50:49.743" v="197" actId="1076"/>
          <ac:spMkLst>
            <pc:docMk/>
            <pc:sldMk cId="3039666350" sldId="257"/>
            <ac:spMk id="5" creationId="{00000000-0000-0000-0000-000000000000}"/>
          </ac:spMkLst>
        </pc:spChg>
        <pc:spChg chg="add mod">
          <ac:chgData name="Manish Kaushik" userId="63735f1b-e221-45f5-b925-bb50105db10a" providerId="ADAL" clId="{F0EA15FE-5EA0-46C4-809D-2036EA12B603}" dt="2021-05-19T06:20:41.200" v="1135"/>
          <ac:spMkLst>
            <pc:docMk/>
            <pc:sldMk cId="3039666350" sldId="257"/>
            <ac:spMk id="8" creationId="{010392BB-5D63-4E5A-9BBD-ACC0B8628CB4}"/>
          </ac:spMkLst>
        </pc:spChg>
      </pc:sldChg>
      <pc:sldChg chg="addSp modSp mod">
        <pc:chgData name="Manish Kaushik" userId="63735f1b-e221-45f5-b925-bb50105db10a" providerId="ADAL" clId="{F0EA15FE-5EA0-46C4-809D-2036EA12B603}" dt="2021-05-19T06:20:41.200" v="1135"/>
        <pc:sldMkLst>
          <pc:docMk/>
          <pc:sldMk cId="1510350729" sldId="258"/>
        </pc:sldMkLst>
        <pc:spChg chg="add mod">
          <ac:chgData name="Manish Kaushik" userId="63735f1b-e221-45f5-b925-bb50105db10a" providerId="ADAL" clId="{F0EA15FE-5EA0-46C4-809D-2036EA12B603}" dt="2021-05-19T06:20:41.200" v="1135"/>
          <ac:spMkLst>
            <pc:docMk/>
            <pc:sldMk cId="1510350729" sldId="258"/>
            <ac:spMk id="5" creationId="{AB0D1A04-8C15-4CA4-AC88-1775B7E5F0BD}"/>
          </ac:spMkLst>
        </pc:spChg>
        <pc:spChg chg="mod">
          <ac:chgData name="Manish Kaushik" userId="63735f1b-e221-45f5-b925-bb50105db10a" providerId="ADAL" clId="{F0EA15FE-5EA0-46C4-809D-2036EA12B603}" dt="2021-05-18T05:50:56.679" v="199" actId="1076"/>
          <ac:spMkLst>
            <pc:docMk/>
            <pc:sldMk cId="1510350729" sldId="258"/>
            <ac:spMk id="17" creationId="{00000000-0000-0000-0000-000000000000}"/>
          </ac:spMkLst>
        </pc:spChg>
      </pc:sldChg>
      <pc:sldChg chg="addSp modSp">
        <pc:chgData name="Manish Kaushik" userId="63735f1b-e221-45f5-b925-bb50105db10a" providerId="ADAL" clId="{F0EA15FE-5EA0-46C4-809D-2036EA12B603}" dt="2021-05-19T06:20:41.200" v="1135"/>
        <pc:sldMkLst>
          <pc:docMk/>
          <pc:sldMk cId="1107700378" sldId="260"/>
        </pc:sldMkLst>
        <pc:spChg chg="add mod">
          <ac:chgData name="Manish Kaushik" userId="63735f1b-e221-45f5-b925-bb50105db10a" providerId="ADAL" clId="{F0EA15FE-5EA0-46C4-809D-2036EA12B603}" dt="2021-05-19T06:20:41.200" v="1135"/>
          <ac:spMkLst>
            <pc:docMk/>
            <pc:sldMk cId="1107700378" sldId="260"/>
            <ac:spMk id="4" creationId="{17CE87B6-C992-45F4-AAC9-10AD9530594E}"/>
          </ac:spMkLst>
        </pc:spChg>
      </pc:sldChg>
      <pc:sldChg chg="addSp modSp">
        <pc:chgData name="Manish Kaushik" userId="63735f1b-e221-45f5-b925-bb50105db10a" providerId="ADAL" clId="{F0EA15FE-5EA0-46C4-809D-2036EA12B603}" dt="2021-05-19T06:20:41.200" v="1135"/>
        <pc:sldMkLst>
          <pc:docMk/>
          <pc:sldMk cId="2289258924" sldId="262"/>
        </pc:sldMkLst>
        <pc:spChg chg="add mod">
          <ac:chgData name="Manish Kaushik" userId="63735f1b-e221-45f5-b925-bb50105db10a" providerId="ADAL" clId="{F0EA15FE-5EA0-46C4-809D-2036EA12B603}" dt="2021-05-19T06:20:41.200" v="1135"/>
          <ac:spMkLst>
            <pc:docMk/>
            <pc:sldMk cId="2289258924" sldId="262"/>
            <ac:spMk id="4" creationId="{8456A5C2-3C00-42BF-BF93-A34DBEFF864A}"/>
          </ac:spMkLst>
        </pc:spChg>
      </pc:sldChg>
      <pc:sldChg chg="addSp modSp">
        <pc:chgData name="Manish Kaushik" userId="63735f1b-e221-45f5-b925-bb50105db10a" providerId="ADAL" clId="{F0EA15FE-5EA0-46C4-809D-2036EA12B603}" dt="2021-05-19T06:20:41.200" v="1135"/>
        <pc:sldMkLst>
          <pc:docMk/>
          <pc:sldMk cId="660528061" sldId="263"/>
        </pc:sldMkLst>
        <pc:spChg chg="add mod">
          <ac:chgData name="Manish Kaushik" userId="63735f1b-e221-45f5-b925-bb50105db10a" providerId="ADAL" clId="{F0EA15FE-5EA0-46C4-809D-2036EA12B603}" dt="2021-05-19T06:20:41.200" v="1135"/>
          <ac:spMkLst>
            <pc:docMk/>
            <pc:sldMk cId="660528061" sldId="263"/>
            <ac:spMk id="5" creationId="{49E413C6-1C73-4BBE-9ECC-3973C31B728A}"/>
          </ac:spMkLst>
        </pc:spChg>
      </pc:sldChg>
      <pc:sldChg chg="addSp modSp">
        <pc:chgData name="Manish Kaushik" userId="63735f1b-e221-45f5-b925-bb50105db10a" providerId="ADAL" clId="{F0EA15FE-5EA0-46C4-809D-2036EA12B603}" dt="2021-05-19T06:20:41.200" v="1135"/>
        <pc:sldMkLst>
          <pc:docMk/>
          <pc:sldMk cId="0" sldId="264"/>
        </pc:sldMkLst>
        <pc:spChg chg="add mod">
          <ac:chgData name="Manish Kaushik" userId="63735f1b-e221-45f5-b925-bb50105db10a" providerId="ADAL" clId="{F0EA15FE-5EA0-46C4-809D-2036EA12B603}" dt="2021-05-19T06:20:41.200" v="1135"/>
          <ac:spMkLst>
            <pc:docMk/>
            <pc:sldMk cId="0" sldId="264"/>
            <ac:spMk id="4" creationId="{BB1C2DD7-5C45-41DA-AF3B-0359FCD4605E}"/>
          </ac:spMkLst>
        </pc:spChg>
      </pc:sldChg>
      <pc:sldChg chg="addSp modSp">
        <pc:chgData name="Manish Kaushik" userId="63735f1b-e221-45f5-b925-bb50105db10a" providerId="ADAL" clId="{F0EA15FE-5EA0-46C4-809D-2036EA12B603}" dt="2021-05-19T06:20:41.200" v="1135"/>
        <pc:sldMkLst>
          <pc:docMk/>
          <pc:sldMk cId="384212803" sldId="265"/>
        </pc:sldMkLst>
        <pc:spChg chg="add mod">
          <ac:chgData name="Manish Kaushik" userId="63735f1b-e221-45f5-b925-bb50105db10a" providerId="ADAL" clId="{F0EA15FE-5EA0-46C4-809D-2036EA12B603}" dt="2021-05-19T06:20:41.200" v="1135"/>
          <ac:spMkLst>
            <pc:docMk/>
            <pc:sldMk cId="384212803" sldId="265"/>
            <ac:spMk id="5" creationId="{1C201EDD-B1EC-4EC1-8C52-466FEEEEF4DE}"/>
          </ac:spMkLst>
        </pc:spChg>
      </pc:sldChg>
      <pc:sldChg chg="addSp modSp">
        <pc:chgData name="Manish Kaushik" userId="63735f1b-e221-45f5-b925-bb50105db10a" providerId="ADAL" clId="{F0EA15FE-5EA0-46C4-809D-2036EA12B603}" dt="2021-05-19T06:20:41.200" v="1135"/>
        <pc:sldMkLst>
          <pc:docMk/>
          <pc:sldMk cId="1928854133" sldId="266"/>
        </pc:sldMkLst>
        <pc:spChg chg="add mod">
          <ac:chgData name="Manish Kaushik" userId="63735f1b-e221-45f5-b925-bb50105db10a" providerId="ADAL" clId="{F0EA15FE-5EA0-46C4-809D-2036EA12B603}" dt="2021-05-19T06:20:41.200" v="1135"/>
          <ac:spMkLst>
            <pc:docMk/>
            <pc:sldMk cId="1928854133" sldId="266"/>
            <ac:spMk id="4" creationId="{6848C727-64B3-4155-942B-D2AE146ED89A}"/>
          </ac:spMkLst>
        </pc:spChg>
      </pc:sldChg>
      <pc:sldChg chg="addSp modSp">
        <pc:chgData name="Manish Kaushik" userId="63735f1b-e221-45f5-b925-bb50105db10a" providerId="ADAL" clId="{F0EA15FE-5EA0-46C4-809D-2036EA12B603}" dt="2021-05-19T06:20:41.200" v="1135"/>
        <pc:sldMkLst>
          <pc:docMk/>
          <pc:sldMk cId="1314325004" sldId="267"/>
        </pc:sldMkLst>
        <pc:spChg chg="add mod">
          <ac:chgData name="Manish Kaushik" userId="63735f1b-e221-45f5-b925-bb50105db10a" providerId="ADAL" clId="{F0EA15FE-5EA0-46C4-809D-2036EA12B603}" dt="2021-05-19T06:20:41.200" v="1135"/>
          <ac:spMkLst>
            <pc:docMk/>
            <pc:sldMk cId="1314325004" sldId="267"/>
            <ac:spMk id="5" creationId="{49EEA6C6-1AB2-475F-A6AB-FED8F6CD5F79}"/>
          </ac:spMkLst>
        </pc:spChg>
      </pc:sldChg>
      <pc:sldChg chg="addSp modSp">
        <pc:chgData name="Manish Kaushik" userId="63735f1b-e221-45f5-b925-bb50105db10a" providerId="ADAL" clId="{F0EA15FE-5EA0-46C4-809D-2036EA12B603}" dt="2021-05-19T06:20:41.200" v="1135"/>
        <pc:sldMkLst>
          <pc:docMk/>
          <pc:sldMk cId="0" sldId="268"/>
        </pc:sldMkLst>
        <pc:spChg chg="add mod">
          <ac:chgData name="Manish Kaushik" userId="63735f1b-e221-45f5-b925-bb50105db10a" providerId="ADAL" clId="{F0EA15FE-5EA0-46C4-809D-2036EA12B603}" dt="2021-05-19T06:20:41.200" v="1135"/>
          <ac:spMkLst>
            <pc:docMk/>
            <pc:sldMk cId="0" sldId="268"/>
            <ac:spMk id="8" creationId="{F3027BB7-8601-4642-8DDC-DC9A7B1CF5E8}"/>
          </ac:spMkLst>
        </pc:spChg>
      </pc:sldChg>
      <pc:sldChg chg="addSp modSp">
        <pc:chgData name="Manish Kaushik" userId="63735f1b-e221-45f5-b925-bb50105db10a" providerId="ADAL" clId="{F0EA15FE-5EA0-46C4-809D-2036EA12B603}" dt="2021-05-19T06:20:41.200" v="1135"/>
        <pc:sldMkLst>
          <pc:docMk/>
          <pc:sldMk cId="471394805" sldId="269"/>
        </pc:sldMkLst>
        <pc:spChg chg="add mod">
          <ac:chgData name="Manish Kaushik" userId="63735f1b-e221-45f5-b925-bb50105db10a" providerId="ADAL" clId="{F0EA15FE-5EA0-46C4-809D-2036EA12B603}" dt="2021-05-19T06:20:41.200" v="1135"/>
          <ac:spMkLst>
            <pc:docMk/>
            <pc:sldMk cId="471394805" sldId="269"/>
            <ac:spMk id="6" creationId="{54D88FF6-707A-48C7-A3E5-C1715CC70E11}"/>
          </ac:spMkLst>
        </pc:spChg>
      </pc:sldChg>
      <pc:sldChg chg="addSp modSp">
        <pc:chgData name="Manish Kaushik" userId="63735f1b-e221-45f5-b925-bb50105db10a" providerId="ADAL" clId="{F0EA15FE-5EA0-46C4-809D-2036EA12B603}" dt="2021-05-19T06:20:41.200" v="1135"/>
        <pc:sldMkLst>
          <pc:docMk/>
          <pc:sldMk cId="2197091382" sldId="270"/>
        </pc:sldMkLst>
        <pc:spChg chg="add mod">
          <ac:chgData name="Manish Kaushik" userId="63735f1b-e221-45f5-b925-bb50105db10a" providerId="ADAL" clId="{F0EA15FE-5EA0-46C4-809D-2036EA12B603}" dt="2021-05-19T06:20:41.200" v="1135"/>
          <ac:spMkLst>
            <pc:docMk/>
            <pc:sldMk cId="2197091382" sldId="270"/>
            <ac:spMk id="5" creationId="{0CB40035-812C-425F-A26D-DF23769E5F0F}"/>
          </ac:spMkLst>
        </pc:spChg>
      </pc:sldChg>
      <pc:sldChg chg="addSp modSp">
        <pc:chgData name="Manish Kaushik" userId="63735f1b-e221-45f5-b925-bb50105db10a" providerId="ADAL" clId="{F0EA15FE-5EA0-46C4-809D-2036EA12B603}" dt="2021-05-19T06:20:41.200" v="1135"/>
        <pc:sldMkLst>
          <pc:docMk/>
          <pc:sldMk cId="1440576169" sldId="271"/>
        </pc:sldMkLst>
        <pc:spChg chg="add mod">
          <ac:chgData name="Manish Kaushik" userId="63735f1b-e221-45f5-b925-bb50105db10a" providerId="ADAL" clId="{F0EA15FE-5EA0-46C4-809D-2036EA12B603}" dt="2021-05-19T06:20:41.200" v="1135"/>
          <ac:spMkLst>
            <pc:docMk/>
            <pc:sldMk cId="1440576169" sldId="271"/>
            <ac:spMk id="5" creationId="{49471889-9C65-4B96-BEA7-4C2B109B7220}"/>
          </ac:spMkLst>
        </pc:spChg>
      </pc:sldChg>
      <pc:sldChg chg="addSp modSp mod">
        <pc:chgData name="Manish Kaushik" userId="63735f1b-e221-45f5-b925-bb50105db10a" providerId="ADAL" clId="{F0EA15FE-5EA0-46C4-809D-2036EA12B603}" dt="2021-05-19T06:20:41.200" v="1135"/>
        <pc:sldMkLst>
          <pc:docMk/>
          <pc:sldMk cId="0" sldId="272"/>
        </pc:sldMkLst>
        <pc:spChg chg="mod">
          <ac:chgData name="Manish Kaushik" userId="63735f1b-e221-45f5-b925-bb50105db10a" providerId="ADAL" clId="{F0EA15FE-5EA0-46C4-809D-2036EA12B603}" dt="2021-05-19T06:17:12.986" v="1126" actId="6549"/>
          <ac:spMkLst>
            <pc:docMk/>
            <pc:sldMk cId="0" sldId="272"/>
            <ac:spMk id="2" creationId="{00000000-0000-0000-0000-000000000000}"/>
          </ac:spMkLst>
        </pc:spChg>
        <pc:spChg chg="add mod">
          <ac:chgData name="Manish Kaushik" userId="63735f1b-e221-45f5-b925-bb50105db10a" providerId="ADAL" clId="{F0EA15FE-5EA0-46C4-809D-2036EA12B603}" dt="2021-05-19T06:20:41.200" v="1135"/>
          <ac:spMkLst>
            <pc:docMk/>
            <pc:sldMk cId="0" sldId="272"/>
            <ac:spMk id="4" creationId="{E145606D-EF21-46ED-AD91-02F1E84A2237}"/>
          </ac:spMkLst>
        </pc:spChg>
        <pc:spChg chg="mod">
          <ac:chgData name="Manish Kaushik" userId="63735f1b-e221-45f5-b925-bb50105db10a" providerId="ADAL" clId="{F0EA15FE-5EA0-46C4-809D-2036EA12B603}" dt="2021-05-19T06:10:09.681" v="877" actId="1076"/>
          <ac:spMkLst>
            <pc:docMk/>
            <pc:sldMk cId="0" sldId="272"/>
            <ac:spMk id="7" creationId="{00000000-0000-0000-0000-000000000000}"/>
          </ac:spMkLst>
        </pc:spChg>
      </pc:sldChg>
      <pc:sldChg chg="addSp modSp">
        <pc:chgData name="Manish Kaushik" userId="63735f1b-e221-45f5-b925-bb50105db10a" providerId="ADAL" clId="{F0EA15FE-5EA0-46C4-809D-2036EA12B603}" dt="2021-05-19T06:20:41.200" v="1135"/>
        <pc:sldMkLst>
          <pc:docMk/>
          <pc:sldMk cId="0" sldId="273"/>
        </pc:sldMkLst>
        <pc:spChg chg="add mod">
          <ac:chgData name="Manish Kaushik" userId="63735f1b-e221-45f5-b925-bb50105db10a" providerId="ADAL" clId="{F0EA15FE-5EA0-46C4-809D-2036EA12B603}" dt="2021-05-19T06:20:41.200" v="1135"/>
          <ac:spMkLst>
            <pc:docMk/>
            <pc:sldMk cId="0" sldId="273"/>
            <ac:spMk id="8" creationId="{8366EAB0-E1DD-46E9-86D6-24FC1AC4587E}"/>
          </ac:spMkLst>
        </pc:spChg>
      </pc:sldChg>
      <pc:sldChg chg="addSp modSp">
        <pc:chgData name="Manish Kaushik" userId="63735f1b-e221-45f5-b925-bb50105db10a" providerId="ADAL" clId="{F0EA15FE-5EA0-46C4-809D-2036EA12B603}" dt="2021-05-19T06:20:41.200" v="1135"/>
        <pc:sldMkLst>
          <pc:docMk/>
          <pc:sldMk cId="93179167" sldId="274"/>
        </pc:sldMkLst>
        <pc:spChg chg="add mod">
          <ac:chgData name="Manish Kaushik" userId="63735f1b-e221-45f5-b925-bb50105db10a" providerId="ADAL" clId="{F0EA15FE-5EA0-46C4-809D-2036EA12B603}" dt="2021-05-19T06:20:41.200" v="1135"/>
          <ac:spMkLst>
            <pc:docMk/>
            <pc:sldMk cId="93179167" sldId="274"/>
            <ac:spMk id="4" creationId="{0D7C9223-4B3B-4A6D-9826-E089945271C0}"/>
          </ac:spMkLst>
        </pc:spChg>
      </pc:sldChg>
      <pc:sldChg chg="addSp modSp">
        <pc:chgData name="Manish Kaushik" userId="63735f1b-e221-45f5-b925-bb50105db10a" providerId="ADAL" clId="{F0EA15FE-5EA0-46C4-809D-2036EA12B603}" dt="2021-05-19T06:20:41.200" v="1135"/>
        <pc:sldMkLst>
          <pc:docMk/>
          <pc:sldMk cId="2435451480" sldId="275"/>
        </pc:sldMkLst>
        <pc:spChg chg="add mod">
          <ac:chgData name="Manish Kaushik" userId="63735f1b-e221-45f5-b925-bb50105db10a" providerId="ADAL" clId="{F0EA15FE-5EA0-46C4-809D-2036EA12B603}" dt="2021-05-19T06:20:41.200" v="1135"/>
          <ac:spMkLst>
            <pc:docMk/>
            <pc:sldMk cId="2435451480" sldId="275"/>
            <ac:spMk id="5" creationId="{21516D57-B595-4C8B-BA20-C4CDD27A7A3A}"/>
          </ac:spMkLst>
        </pc:spChg>
      </pc:sldChg>
      <pc:sldChg chg="addSp modSp">
        <pc:chgData name="Manish Kaushik" userId="63735f1b-e221-45f5-b925-bb50105db10a" providerId="ADAL" clId="{F0EA15FE-5EA0-46C4-809D-2036EA12B603}" dt="2021-05-19T06:20:41.200" v="1135"/>
        <pc:sldMkLst>
          <pc:docMk/>
          <pc:sldMk cId="2434583009" sldId="276"/>
        </pc:sldMkLst>
        <pc:spChg chg="add mod">
          <ac:chgData name="Manish Kaushik" userId="63735f1b-e221-45f5-b925-bb50105db10a" providerId="ADAL" clId="{F0EA15FE-5EA0-46C4-809D-2036EA12B603}" dt="2021-05-19T06:20:41.200" v="1135"/>
          <ac:spMkLst>
            <pc:docMk/>
            <pc:sldMk cId="2434583009" sldId="276"/>
            <ac:spMk id="6" creationId="{2F744050-137A-4A16-9962-5D2ABAB84331}"/>
          </ac:spMkLst>
        </pc:spChg>
      </pc:sldChg>
      <pc:sldChg chg="addSp modSp">
        <pc:chgData name="Manish Kaushik" userId="63735f1b-e221-45f5-b925-bb50105db10a" providerId="ADAL" clId="{F0EA15FE-5EA0-46C4-809D-2036EA12B603}" dt="2021-05-19T06:20:41.200" v="1135"/>
        <pc:sldMkLst>
          <pc:docMk/>
          <pc:sldMk cId="58062094" sldId="277"/>
        </pc:sldMkLst>
        <pc:spChg chg="add mod">
          <ac:chgData name="Manish Kaushik" userId="63735f1b-e221-45f5-b925-bb50105db10a" providerId="ADAL" clId="{F0EA15FE-5EA0-46C4-809D-2036EA12B603}" dt="2021-05-19T06:20:41.200" v="1135"/>
          <ac:spMkLst>
            <pc:docMk/>
            <pc:sldMk cId="58062094" sldId="277"/>
            <ac:spMk id="4" creationId="{65794B15-FD42-4500-8A9B-A5ED7B1817FC}"/>
          </ac:spMkLst>
        </pc:spChg>
      </pc:sldChg>
      <pc:sldChg chg="addSp modSp">
        <pc:chgData name="Manish Kaushik" userId="63735f1b-e221-45f5-b925-bb50105db10a" providerId="ADAL" clId="{F0EA15FE-5EA0-46C4-809D-2036EA12B603}" dt="2021-05-19T06:20:41.200" v="1135"/>
        <pc:sldMkLst>
          <pc:docMk/>
          <pc:sldMk cId="136341883" sldId="278"/>
        </pc:sldMkLst>
        <pc:spChg chg="add mod">
          <ac:chgData name="Manish Kaushik" userId="63735f1b-e221-45f5-b925-bb50105db10a" providerId="ADAL" clId="{F0EA15FE-5EA0-46C4-809D-2036EA12B603}" dt="2021-05-19T06:20:41.200" v="1135"/>
          <ac:spMkLst>
            <pc:docMk/>
            <pc:sldMk cId="136341883" sldId="278"/>
            <ac:spMk id="25" creationId="{52403BD1-987D-42C9-BABB-99AD2B4997E2}"/>
          </ac:spMkLst>
        </pc:spChg>
      </pc:sldChg>
      <pc:sldChg chg="addSp modSp">
        <pc:chgData name="Manish Kaushik" userId="63735f1b-e221-45f5-b925-bb50105db10a" providerId="ADAL" clId="{F0EA15FE-5EA0-46C4-809D-2036EA12B603}" dt="2021-05-19T06:20:41.200" v="1135"/>
        <pc:sldMkLst>
          <pc:docMk/>
          <pc:sldMk cId="2511846405" sldId="279"/>
        </pc:sldMkLst>
        <pc:spChg chg="add mod">
          <ac:chgData name="Manish Kaushik" userId="63735f1b-e221-45f5-b925-bb50105db10a" providerId="ADAL" clId="{F0EA15FE-5EA0-46C4-809D-2036EA12B603}" dt="2021-05-19T06:20:41.200" v="1135"/>
          <ac:spMkLst>
            <pc:docMk/>
            <pc:sldMk cId="2511846405" sldId="279"/>
            <ac:spMk id="5" creationId="{B42E0545-388D-4027-BFC1-F4D38009D450}"/>
          </ac:spMkLst>
        </pc:spChg>
      </pc:sldChg>
      <pc:sldChg chg="addSp modSp">
        <pc:chgData name="Manish Kaushik" userId="63735f1b-e221-45f5-b925-bb50105db10a" providerId="ADAL" clId="{F0EA15FE-5EA0-46C4-809D-2036EA12B603}" dt="2021-05-19T06:20:41.200" v="1135"/>
        <pc:sldMkLst>
          <pc:docMk/>
          <pc:sldMk cId="844524394" sldId="280"/>
        </pc:sldMkLst>
        <pc:spChg chg="add mod">
          <ac:chgData name="Manish Kaushik" userId="63735f1b-e221-45f5-b925-bb50105db10a" providerId="ADAL" clId="{F0EA15FE-5EA0-46C4-809D-2036EA12B603}" dt="2021-05-19T06:20:41.200" v="1135"/>
          <ac:spMkLst>
            <pc:docMk/>
            <pc:sldMk cId="844524394" sldId="280"/>
            <ac:spMk id="4" creationId="{B40B8863-7E7A-4230-A882-F445ECB8B690}"/>
          </ac:spMkLst>
        </pc:spChg>
      </pc:sldChg>
      <pc:sldChg chg="addSp modSp">
        <pc:chgData name="Manish Kaushik" userId="63735f1b-e221-45f5-b925-bb50105db10a" providerId="ADAL" clId="{F0EA15FE-5EA0-46C4-809D-2036EA12B603}" dt="2021-05-19T06:20:41.200" v="1135"/>
        <pc:sldMkLst>
          <pc:docMk/>
          <pc:sldMk cId="370817544" sldId="281"/>
        </pc:sldMkLst>
        <pc:spChg chg="add mod">
          <ac:chgData name="Manish Kaushik" userId="63735f1b-e221-45f5-b925-bb50105db10a" providerId="ADAL" clId="{F0EA15FE-5EA0-46C4-809D-2036EA12B603}" dt="2021-05-19T06:20:41.200" v="1135"/>
          <ac:spMkLst>
            <pc:docMk/>
            <pc:sldMk cId="370817544" sldId="281"/>
            <ac:spMk id="5" creationId="{E99E81D3-757E-4F1D-AEB8-9EE996FCCD48}"/>
          </ac:spMkLst>
        </pc:spChg>
      </pc:sldChg>
      <pc:sldChg chg="addSp modSp">
        <pc:chgData name="Manish Kaushik" userId="63735f1b-e221-45f5-b925-bb50105db10a" providerId="ADAL" clId="{F0EA15FE-5EA0-46C4-809D-2036EA12B603}" dt="2021-05-19T06:20:41.200" v="1135"/>
        <pc:sldMkLst>
          <pc:docMk/>
          <pc:sldMk cId="1976066322" sldId="282"/>
        </pc:sldMkLst>
        <pc:spChg chg="add mod">
          <ac:chgData name="Manish Kaushik" userId="63735f1b-e221-45f5-b925-bb50105db10a" providerId="ADAL" clId="{F0EA15FE-5EA0-46C4-809D-2036EA12B603}" dt="2021-05-19T06:20:41.200" v="1135"/>
          <ac:spMkLst>
            <pc:docMk/>
            <pc:sldMk cId="1976066322" sldId="282"/>
            <ac:spMk id="4" creationId="{89B6A853-9C9D-400C-8B40-A04D6849BD24}"/>
          </ac:spMkLst>
        </pc:spChg>
      </pc:sldChg>
      <pc:sldChg chg="addSp modSp">
        <pc:chgData name="Manish Kaushik" userId="63735f1b-e221-45f5-b925-bb50105db10a" providerId="ADAL" clId="{F0EA15FE-5EA0-46C4-809D-2036EA12B603}" dt="2021-05-19T06:20:41.200" v="1135"/>
        <pc:sldMkLst>
          <pc:docMk/>
          <pc:sldMk cId="178799302" sldId="283"/>
        </pc:sldMkLst>
        <pc:spChg chg="add mod">
          <ac:chgData name="Manish Kaushik" userId="63735f1b-e221-45f5-b925-bb50105db10a" providerId="ADAL" clId="{F0EA15FE-5EA0-46C4-809D-2036EA12B603}" dt="2021-05-19T06:20:41.200" v="1135"/>
          <ac:spMkLst>
            <pc:docMk/>
            <pc:sldMk cId="178799302" sldId="283"/>
            <ac:spMk id="4" creationId="{9248CDB1-577E-445A-9EA3-249125FFEC61}"/>
          </ac:spMkLst>
        </pc:spChg>
      </pc:sldChg>
      <pc:sldChg chg="addSp modSp mod">
        <pc:chgData name="Manish Kaushik" userId="63735f1b-e221-45f5-b925-bb50105db10a" providerId="ADAL" clId="{F0EA15FE-5EA0-46C4-809D-2036EA12B603}" dt="2021-05-19T06:20:41.200" v="1135"/>
        <pc:sldMkLst>
          <pc:docMk/>
          <pc:sldMk cId="3511734257" sldId="284"/>
        </pc:sldMkLst>
        <pc:spChg chg="add mod">
          <ac:chgData name="Manish Kaushik" userId="63735f1b-e221-45f5-b925-bb50105db10a" providerId="ADAL" clId="{F0EA15FE-5EA0-46C4-809D-2036EA12B603}" dt="2021-05-19T06:20:41.200" v="1135"/>
          <ac:spMkLst>
            <pc:docMk/>
            <pc:sldMk cId="3511734257" sldId="284"/>
            <ac:spMk id="4" creationId="{A3C5D28C-4FFA-4B95-9F52-E63823F737C6}"/>
          </ac:spMkLst>
        </pc:spChg>
        <pc:spChg chg="mod">
          <ac:chgData name="Manish Kaushik" userId="63735f1b-e221-45f5-b925-bb50105db10a" providerId="ADAL" clId="{F0EA15FE-5EA0-46C4-809D-2036EA12B603}" dt="2021-05-18T05:56:27.235" v="334" actId="3626"/>
          <ac:spMkLst>
            <pc:docMk/>
            <pc:sldMk cId="3511734257" sldId="284"/>
            <ac:spMk id="6" creationId="{00000000-0000-0000-0000-000000000000}"/>
          </ac:spMkLst>
        </pc:spChg>
      </pc:sldChg>
      <pc:sldChg chg="addSp modSp">
        <pc:chgData name="Manish Kaushik" userId="63735f1b-e221-45f5-b925-bb50105db10a" providerId="ADAL" clId="{F0EA15FE-5EA0-46C4-809D-2036EA12B603}" dt="2021-05-19T06:20:41.200" v="1135"/>
        <pc:sldMkLst>
          <pc:docMk/>
          <pc:sldMk cId="436061069" sldId="285"/>
        </pc:sldMkLst>
        <pc:spChg chg="add mod">
          <ac:chgData name="Manish Kaushik" userId="63735f1b-e221-45f5-b925-bb50105db10a" providerId="ADAL" clId="{F0EA15FE-5EA0-46C4-809D-2036EA12B603}" dt="2021-05-19T06:20:41.200" v="1135"/>
          <ac:spMkLst>
            <pc:docMk/>
            <pc:sldMk cId="436061069" sldId="285"/>
            <ac:spMk id="4" creationId="{F417BC01-2556-4019-AB50-EA1B17288AA7}"/>
          </ac:spMkLst>
        </pc:spChg>
      </pc:sldChg>
      <pc:sldChg chg="addSp modSp">
        <pc:chgData name="Manish Kaushik" userId="63735f1b-e221-45f5-b925-bb50105db10a" providerId="ADAL" clId="{F0EA15FE-5EA0-46C4-809D-2036EA12B603}" dt="2021-05-19T06:20:41.200" v="1135"/>
        <pc:sldMkLst>
          <pc:docMk/>
          <pc:sldMk cId="1778958554" sldId="286"/>
        </pc:sldMkLst>
        <pc:spChg chg="add mod">
          <ac:chgData name="Manish Kaushik" userId="63735f1b-e221-45f5-b925-bb50105db10a" providerId="ADAL" clId="{F0EA15FE-5EA0-46C4-809D-2036EA12B603}" dt="2021-05-19T06:20:41.200" v="1135"/>
          <ac:spMkLst>
            <pc:docMk/>
            <pc:sldMk cId="1778958554" sldId="286"/>
            <ac:spMk id="4" creationId="{5C81301C-D59E-4E34-A2FA-E5341B972CB3}"/>
          </ac:spMkLst>
        </pc:spChg>
      </pc:sldChg>
      <pc:sldChg chg="addSp modSp">
        <pc:chgData name="Manish Kaushik" userId="63735f1b-e221-45f5-b925-bb50105db10a" providerId="ADAL" clId="{F0EA15FE-5EA0-46C4-809D-2036EA12B603}" dt="2021-05-19T06:20:41.200" v="1135"/>
        <pc:sldMkLst>
          <pc:docMk/>
          <pc:sldMk cId="4279820759" sldId="287"/>
        </pc:sldMkLst>
        <pc:spChg chg="add mod">
          <ac:chgData name="Manish Kaushik" userId="63735f1b-e221-45f5-b925-bb50105db10a" providerId="ADAL" clId="{F0EA15FE-5EA0-46C4-809D-2036EA12B603}" dt="2021-05-19T06:20:41.200" v="1135"/>
          <ac:spMkLst>
            <pc:docMk/>
            <pc:sldMk cId="4279820759" sldId="287"/>
            <ac:spMk id="3" creationId="{4A48DA68-E32E-4F6F-80B0-B7256279ECD2}"/>
          </ac:spMkLst>
        </pc:spChg>
      </pc:sldChg>
      <pc:sldChg chg="addSp modSp">
        <pc:chgData name="Manish Kaushik" userId="63735f1b-e221-45f5-b925-bb50105db10a" providerId="ADAL" clId="{F0EA15FE-5EA0-46C4-809D-2036EA12B603}" dt="2021-05-19T06:20:41.200" v="1135"/>
        <pc:sldMkLst>
          <pc:docMk/>
          <pc:sldMk cId="0" sldId="288"/>
        </pc:sldMkLst>
        <pc:spChg chg="add mod">
          <ac:chgData name="Manish Kaushik" userId="63735f1b-e221-45f5-b925-bb50105db10a" providerId="ADAL" clId="{F0EA15FE-5EA0-46C4-809D-2036EA12B603}" dt="2021-05-19T06:20:41.200" v="1135"/>
          <ac:spMkLst>
            <pc:docMk/>
            <pc:sldMk cId="0" sldId="288"/>
            <ac:spMk id="8" creationId="{7F189BE7-A802-4F57-BE64-F09C107A8CC9}"/>
          </ac:spMkLst>
        </pc:spChg>
      </pc:sldChg>
      <pc:sldChg chg="addSp modSp">
        <pc:chgData name="Manish Kaushik" userId="63735f1b-e221-45f5-b925-bb50105db10a" providerId="ADAL" clId="{F0EA15FE-5EA0-46C4-809D-2036EA12B603}" dt="2021-05-19T06:20:41.200" v="1135"/>
        <pc:sldMkLst>
          <pc:docMk/>
          <pc:sldMk cId="2829224310" sldId="289"/>
        </pc:sldMkLst>
        <pc:spChg chg="add mod">
          <ac:chgData name="Manish Kaushik" userId="63735f1b-e221-45f5-b925-bb50105db10a" providerId="ADAL" clId="{F0EA15FE-5EA0-46C4-809D-2036EA12B603}" dt="2021-05-19T06:20:41.200" v="1135"/>
          <ac:spMkLst>
            <pc:docMk/>
            <pc:sldMk cId="2829224310" sldId="289"/>
            <ac:spMk id="4" creationId="{332F6DA0-F7EA-4504-B2A8-D0669BCC150B}"/>
          </ac:spMkLst>
        </pc:spChg>
      </pc:sldChg>
      <pc:sldChg chg="addSp modSp">
        <pc:chgData name="Manish Kaushik" userId="63735f1b-e221-45f5-b925-bb50105db10a" providerId="ADAL" clId="{F0EA15FE-5EA0-46C4-809D-2036EA12B603}" dt="2021-05-19T06:20:41.200" v="1135"/>
        <pc:sldMkLst>
          <pc:docMk/>
          <pc:sldMk cId="1565138270" sldId="290"/>
        </pc:sldMkLst>
        <pc:spChg chg="add mod">
          <ac:chgData name="Manish Kaushik" userId="63735f1b-e221-45f5-b925-bb50105db10a" providerId="ADAL" clId="{F0EA15FE-5EA0-46C4-809D-2036EA12B603}" dt="2021-05-19T06:20:41.200" v="1135"/>
          <ac:spMkLst>
            <pc:docMk/>
            <pc:sldMk cId="1565138270" sldId="290"/>
            <ac:spMk id="4" creationId="{7B76C888-64FA-4D9C-AFD3-002663A0F07C}"/>
          </ac:spMkLst>
        </pc:spChg>
      </pc:sldChg>
      <pc:sldChg chg="addSp modSp">
        <pc:chgData name="Manish Kaushik" userId="63735f1b-e221-45f5-b925-bb50105db10a" providerId="ADAL" clId="{F0EA15FE-5EA0-46C4-809D-2036EA12B603}" dt="2021-05-19T06:20:41.200" v="1135"/>
        <pc:sldMkLst>
          <pc:docMk/>
          <pc:sldMk cId="482371131" sldId="291"/>
        </pc:sldMkLst>
        <pc:spChg chg="add mod">
          <ac:chgData name="Manish Kaushik" userId="63735f1b-e221-45f5-b925-bb50105db10a" providerId="ADAL" clId="{F0EA15FE-5EA0-46C4-809D-2036EA12B603}" dt="2021-05-19T06:20:41.200" v="1135"/>
          <ac:spMkLst>
            <pc:docMk/>
            <pc:sldMk cId="482371131" sldId="291"/>
            <ac:spMk id="4" creationId="{882C39E9-CAB9-431F-A127-198A375F83A2}"/>
          </ac:spMkLst>
        </pc:spChg>
      </pc:sldChg>
      <pc:sldChg chg="addSp modSp">
        <pc:chgData name="Manish Kaushik" userId="63735f1b-e221-45f5-b925-bb50105db10a" providerId="ADAL" clId="{F0EA15FE-5EA0-46C4-809D-2036EA12B603}" dt="2021-05-19T06:20:41.200" v="1135"/>
        <pc:sldMkLst>
          <pc:docMk/>
          <pc:sldMk cId="1529818706" sldId="292"/>
        </pc:sldMkLst>
        <pc:spChg chg="add mod">
          <ac:chgData name="Manish Kaushik" userId="63735f1b-e221-45f5-b925-bb50105db10a" providerId="ADAL" clId="{F0EA15FE-5EA0-46C4-809D-2036EA12B603}" dt="2021-05-19T06:20:41.200" v="1135"/>
          <ac:spMkLst>
            <pc:docMk/>
            <pc:sldMk cId="1529818706" sldId="292"/>
            <ac:spMk id="4" creationId="{440B31B6-F804-477D-B46D-459CD4EB55C6}"/>
          </ac:spMkLst>
        </pc:spChg>
      </pc:sldChg>
      <pc:sldChg chg="addSp modSp">
        <pc:chgData name="Manish Kaushik" userId="63735f1b-e221-45f5-b925-bb50105db10a" providerId="ADAL" clId="{F0EA15FE-5EA0-46C4-809D-2036EA12B603}" dt="2021-05-19T06:20:41.200" v="1135"/>
        <pc:sldMkLst>
          <pc:docMk/>
          <pc:sldMk cId="3944716686" sldId="293"/>
        </pc:sldMkLst>
        <pc:spChg chg="add mod">
          <ac:chgData name="Manish Kaushik" userId="63735f1b-e221-45f5-b925-bb50105db10a" providerId="ADAL" clId="{F0EA15FE-5EA0-46C4-809D-2036EA12B603}" dt="2021-05-19T06:20:41.200" v="1135"/>
          <ac:spMkLst>
            <pc:docMk/>
            <pc:sldMk cId="3944716686" sldId="293"/>
            <ac:spMk id="4" creationId="{941959D0-18CB-4727-89CA-9F697AFCAC58}"/>
          </ac:spMkLst>
        </pc:spChg>
      </pc:sldChg>
      <pc:sldChg chg="addSp modSp">
        <pc:chgData name="Manish Kaushik" userId="63735f1b-e221-45f5-b925-bb50105db10a" providerId="ADAL" clId="{F0EA15FE-5EA0-46C4-809D-2036EA12B603}" dt="2021-05-19T06:20:41.200" v="1135"/>
        <pc:sldMkLst>
          <pc:docMk/>
          <pc:sldMk cId="1328557136" sldId="294"/>
        </pc:sldMkLst>
        <pc:spChg chg="add mod">
          <ac:chgData name="Manish Kaushik" userId="63735f1b-e221-45f5-b925-bb50105db10a" providerId="ADAL" clId="{F0EA15FE-5EA0-46C4-809D-2036EA12B603}" dt="2021-05-19T06:20:41.200" v="1135"/>
          <ac:spMkLst>
            <pc:docMk/>
            <pc:sldMk cId="1328557136" sldId="294"/>
            <ac:spMk id="4" creationId="{214F562B-B5B3-4C5D-968C-08294FECC3E1}"/>
          </ac:spMkLst>
        </pc:spChg>
      </pc:sldChg>
      <pc:sldChg chg="addSp modSp">
        <pc:chgData name="Manish Kaushik" userId="63735f1b-e221-45f5-b925-bb50105db10a" providerId="ADAL" clId="{F0EA15FE-5EA0-46C4-809D-2036EA12B603}" dt="2021-05-19T06:20:41.200" v="1135"/>
        <pc:sldMkLst>
          <pc:docMk/>
          <pc:sldMk cId="2068054115" sldId="295"/>
        </pc:sldMkLst>
        <pc:spChg chg="add mod">
          <ac:chgData name="Manish Kaushik" userId="63735f1b-e221-45f5-b925-bb50105db10a" providerId="ADAL" clId="{F0EA15FE-5EA0-46C4-809D-2036EA12B603}" dt="2021-05-19T06:20:41.200" v="1135"/>
          <ac:spMkLst>
            <pc:docMk/>
            <pc:sldMk cId="2068054115" sldId="295"/>
            <ac:spMk id="4" creationId="{213B58E0-682B-41AC-8554-82DCCC933687}"/>
          </ac:spMkLst>
        </pc:spChg>
      </pc:sldChg>
      <pc:sldChg chg="addSp modSp mod">
        <pc:chgData name="Manish Kaushik" userId="63735f1b-e221-45f5-b925-bb50105db10a" providerId="ADAL" clId="{F0EA15FE-5EA0-46C4-809D-2036EA12B603}" dt="2021-05-19T06:20:41.200" v="1135"/>
        <pc:sldMkLst>
          <pc:docMk/>
          <pc:sldMk cId="1257545491" sldId="296"/>
        </pc:sldMkLst>
        <pc:spChg chg="add mod">
          <ac:chgData name="Manish Kaushik" userId="63735f1b-e221-45f5-b925-bb50105db10a" providerId="ADAL" clId="{F0EA15FE-5EA0-46C4-809D-2036EA12B603}" dt="2021-05-19T06:20:41.200" v="1135"/>
          <ac:spMkLst>
            <pc:docMk/>
            <pc:sldMk cId="1257545491" sldId="296"/>
            <ac:spMk id="5" creationId="{93E12F4D-F600-4310-B212-4FAE64D5A851}"/>
          </ac:spMkLst>
        </pc:spChg>
        <pc:picChg chg="mod">
          <ac:chgData name="Manish Kaushik" userId="63735f1b-e221-45f5-b925-bb50105db10a" providerId="ADAL" clId="{F0EA15FE-5EA0-46C4-809D-2036EA12B603}" dt="2021-05-18T05:51:14.801" v="207" actId="14100"/>
          <ac:picMkLst>
            <pc:docMk/>
            <pc:sldMk cId="1257545491" sldId="296"/>
            <ac:picMk id="9218" creationId="{00000000-0000-0000-0000-000000000000}"/>
          </ac:picMkLst>
        </pc:picChg>
      </pc:sldChg>
      <pc:sldChg chg="addSp modSp">
        <pc:chgData name="Manish Kaushik" userId="63735f1b-e221-45f5-b925-bb50105db10a" providerId="ADAL" clId="{F0EA15FE-5EA0-46C4-809D-2036EA12B603}" dt="2021-05-19T06:20:41.200" v="1135"/>
        <pc:sldMkLst>
          <pc:docMk/>
          <pc:sldMk cId="33000808" sldId="297"/>
        </pc:sldMkLst>
        <pc:spChg chg="add mod">
          <ac:chgData name="Manish Kaushik" userId="63735f1b-e221-45f5-b925-bb50105db10a" providerId="ADAL" clId="{F0EA15FE-5EA0-46C4-809D-2036EA12B603}" dt="2021-05-19T06:20:41.200" v="1135"/>
          <ac:spMkLst>
            <pc:docMk/>
            <pc:sldMk cId="33000808" sldId="297"/>
            <ac:spMk id="5" creationId="{062C47B7-E71F-4385-BF57-EDDE1EA49CF3}"/>
          </ac:spMkLst>
        </pc:spChg>
      </pc:sldChg>
      <pc:sldChg chg="addSp modSp mod">
        <pc:chgData name="Manish Kaushik" userId="63735f1b-e221-45f5-b925-bb50105db10a" providerId="ADAL" clId="{F0EA15FE-5EA0-46C4-809D-2036EA12B603}" dt="2021-05-19T06:20:41.200" v="1135"/>
        <pc:sldMkLst>
          <pc:docMk/>
          <pc:sldMk cId="4218805558" sldId="298"/>
        </pc:sldMkLst>
        <pc:spChg chg="add mod">
          <ac:chgData name="Manish Kaushik" userId="63735f1b-e221-45f5-b925-bb50105db10a" providerId="ADAL" clId="{F0EA15FE-5EA0-46C4-809D-2036EA12B603}" dt="2021-05-19T06:20:41.200" v="1135"/>
          <ac:spMkLst>
            <pc:docMk/>
            <pc:sldMk cId="4218805558" sldId="298"/>
            <ac:spMk id="4" creationId="{F5204D18-B78A-426A-AE7A-36909C141F00}"/>
          </ac:spMkLst>
        </pc:spChg>
        <pc:picChg chg="mod">
          <ac:chgData name="Manish Kaushik" userId="63735f1b-e221-45f5-b925-bb50105db10a" providerId="ADAL" clId="{F0EA15FE-5EA0-46C4-809D-2036EA12B603}" dt="2021-05-18T05:51:38.640" v="218" actId="14100"/>
          <ac:picMkLst>
            <pc:docMk/>
            <pc:sldMk cId="4218805558" sldId="298"/>
            <ac:picMk id="8194" creationId="{00000000-0000-0000-0000-000000000000}"/>
          </ac:picMkLst>
        </pc:picChg>
      </pc:sldChg>
      <pc:sldChg chg="addSp modSp">
        <pc:chgData name="Manish Kaushik" userId="63735f1b-e221-45f5-b925-bb50105db10a" providerId="ADAL" clId="{F0EA15FE-5EA0-46C4-809D-2036EA12B603}" dt="2021-05-19T06:20:41.200" v="1135"/>
        <pc:sldMkLst>
          <pc:docMk/>
          <pc:sldMk cId="2676362449" sldId="299"/>
        </pc:sldMkLst>
        <pc:spChg chg="add mod">
          <ac:chgData name="Manish Kaushik" userId="63735f1b-e221-45f5-b925-bb50105db10a" providerId="ADAL" clId="{F0EA15FE-5EA0-46C4-809D-2036EA12B603}" dt="2021-05-19T06:20:41.200" v="1135"/>
          <ac:spMkLst>
            <pc:docMk/>
            <pc:sldMk cId="2676362449" sldId="299"/>
            <ac:spMk id="7" creationId="{EA560102-568C-48D4-B576-7216DB49AB7C}"/>
          </ac:spMkLst>
        </pc:spChg>
      </pc:sldChg>
      <pc:sldChg chg="addSp delSp modSp mod">
        <pc:chgData name="Manish Kaushik" userId="63735f1b-e221-45f5-b925-bb50105db10a" providerId="ADAL" clId="{F0EA15FE-5EA0-46C4-809D-2036EA12B603}" dt="2021-05-19T06:20:41.200" v="1135"/>
        <pc:sldMkLst>
          <pc:docMk/>
          <pc:sldMk cId="1609797907" sldId="314"/>
        </pc:sldMkLst>
        <pc:spChg chg="del mod">
          <ac:chgData name="Manish Kaushik" userId="63735f1b-e221-45f5-b925-bb50105db10a" providerId="ADAL" clId="{F0EA15FE-5EA0-46C4-809D-2036EA12B603}" dt="2021-05-19T06:11:06.768" v="895" actId="478"/>
          <ac:spMkLst>
            <pc:docMk/>
            <pc:sldMk cId="1609797907" sldId="314"/>
            <ac:spMk id="2" creationId="{2335FCE6-CCA2-354D-B2E0-9E510DD67250}"/>
          </ac:spMkLst>
        </pc:spChg>
        <pc:spChg chg="mod">
          <ac:chgData name="Manish Kaushik" userId="63735f1b-e221-45f5-b925-bb50105db10a" providerId="ADAL" clId="{F0EA15FE-5EA0-46C4-809D-2036EA12B603}" dt="2021-05-18T06:07:13.934" v="653"/>
          <ac:spMkLst>
            <pc:docMk/>
            <pc:sldMk cId="1609797907" sldId="314"/>
            <ac:spMk id="3" creationId="{752986A1-0E48-A141-9151-C4CC5F5D544D}"/>
          </ac:spMkLst>
        </pc:spChg>
        <pc:spChg chg="add del mod">
          <ac:chgData name="Manish Kaushik" userId="63735f1b-e221-45f5-b925-bb50105db10a" providerId="ADAL" clId="{F0EA15FE-5EA0-46C4-809D-2036EA12B603}" dt="2021-05-18T05:47:44.414" v="190" actId="478"/>
          <ac:spMkLst>
            <pc:docMk/>
            <pc:sldMk cId="1609797907" sldId="314"/>
            <ac:spMk id="4" creationId="{A2F8ECA3-B0CA-4B7A-8671-C67E86E8ECB2}"/>
          </ac:spMkLst>
        </pc:spChg>
        <pc:spChg chg="add mod">
          <ac:chgData name="Manish Kaushik" userId="63735f1b-e221-45f5-b925-bb50105db10a" providerId="ADAL" clId="{F0EA15FE-5EA0-46C4-809D-2036EA12B603}" dt="2021-05-19T06:20:41.200" v="1135"/>
          <ac:spMkLst>
            <pc:docMk/>
            <pc:sldMk cId="1609797907" sldId="314"/>
            <ac:spMk id="5" creationId="{C1467104-B684-482F-A595-55560285A142}"/>
          </ac:spMkLst>
        </pc:spChg>
        <pc:spChg chg="add mod">
          <ac:chgData name="Manish Kaushik" userId="63735f1b-e221-45f5-b925-bb50105db10a" providerId="ADAL" clId="{F0EA15FE-5EA0-46C4-809D-2036EA12B603}" dt="2021-05-19T06:11:04.791" v="894"/>
          <ac:spMkLst>
            <pc:docMk/>
            <pc:sldMk cId="1609797907" sldId="314"/>
            <ac:spMk id="6" creationId="{24AADE00-795F-4119-9373-8D4900B95DE8}"/>
          </ac:spMkLst>
        </pc:spChg>
      </pc:sldChg>
      <pc:sldChg chg="addSp modSp">
        <pc:chgData name="Manish Kaushik" userId="63735f1b-e221-45f5-b925-bb50105db10a" providerId="ADAL" clId="{F0EA15FE-5EA0-46C4-809D-2036EA12B603}" dt="2021-05-19T06:20:41.200" v="1135"/>
        <pc:sldMkLst>
          <pc:docMk/>
          <pc:sldMk cId="3812106327" sldId="315"/>
        </pc:sldMkLst>
        <pc:spChg chg="add mod">
          <ac:chgData name="Manish Kaushik" userId="63735f1b-e221-45f5-b925-bb50105db10a" providerId="ADAL" clId="{F0EA15FE-5EA0-46C4-809D-2036EA12B603}" dt="2021-05-19T06:20:41.200" v="1135"/>
          <ac:spMkLst>
            <pc:docMk/>
            <pc:sldMk cId="3812106327" sldId="315"/>
            <ac:spMk id="5" creationId="{67413D01-42B3-42E2-91B2-63CB60823C67}"/>
          </ac:spMkLst>
        </pc:spChg>
      </pc:sldChg>
      <pc:sldChg chg="addSp modSp">
        <pc:chgData name="Manish Kaushik" userId="63735f1b-e221-45f5-b925-bb50105db10a" providerId="ADAL" clId="{F0EA15FE-5EA0-46C4-809D-2036EA12B603}" dt="2021-05-19T06:20:41.200" v="1135"/>
        <pc:sldMkLst>
          <pc:docMk/>
          <pc:sldMk cId="0" sldId="347"/>
        </pc:sldMkLst>
        <pc:spChg chg="add mod">
          <ac:chgData name="Manish Kaushik" userId="63735f1b-e221-45f5-b925-bb50105db10a" providerId="ADAL" clId="{F0EA15FE-5EA0-46C4-809D-2036EA12B603}" dt="2021-05-19T06:20:41.200" v="1135"/>
          <ac:spMkLst>
            <pc:docMk/>
            <pc:sldMk cId="0" sldId="347"/>
            <ac:spMk id="6" creationId="{A8F9B4D3-CD72-4CC3-8A10-971EBF46F916}"/>
          </ac:spMkLst>
        </pc:spChg>
      </pc:sldChg>
      <pc:sldChg chg="addSp modSp mod">
        <pc:chgData name="Manish Kaushik" userId="63735f1b-e221-45f5-b925-bb50105db10a" providerId="ADAL" clId="{F0EA15FE-5EA0-46C4-809D-2036EA12B603}" dt="2021-05-19T06:20:41.200" v="1135"/>
        <pc:sldMkLst>
          <pc:docMk/>
          <pc:sldMk cId="0" sldId="348"/>
        </pc:sldMkLst>
        <pc:spChg chg="mod">
          <ac:chgData name="Manish Kaushik" userId="63735f1b-e221-45f5-b925-bb50105db10a" providerId="ADAL" clId="{F0EA15FE-5EA0-46C4-809D-2036EA12B603}" dt="2021-05-18T05:56:44.955" v="344" actId="1035"/>
          <ac:spMkLst>
            <pc:docMk/>
            <pc:sldMk cId="0" sldId="348"/>
            <ac:spMk id="2" creationId="{00000000-0000-0000-0000-000000000000}"/>
          </ac:spMkLst>
        </pc:spChg>
        <pc:spChg chg="add mod">
          <ac:chgData name="Manish Kaushik" userId="63735f1b-e221-45f5-b925-bb50105db10a" providerId="ADAL" clId="{F0EA15FE-5EA0-46C4-809D-2036EA12B603}" dt="2021-05-19T06:20:41.200" v="1135"/>
          <ac:spMkLst>
            <pc:docMk/>
            <pc:sldMk cId="0" sldId="348"/>
            <ac:spMk id="5" creationId="{00BEA56F-2319-4183-8898-EF37C4DA8BB4}"/>
          </ac:spMkLst>
        </pc:spChg>
      </pc:sldChg>
      <pc:sldChg chg="addSp modSp">
        <pc:chgData name="Manish Kaushik" userId="63735f1b-e221-45f5-b925-bb50105db10a" providerId="ADAL" clId="{F0EA15FE-5EA0-46C4-809D-2036EA12B603}" dt="2021-05-19T06:20:41.200" v="1135"/>
        <pc:sldMkLst>
          <pc:docMk/>
          <pc:sldMk cId="0" sldId="349"/>
        </pc:sldMkLst>
        <pc:spChg chg="add mod">
          <ac:chgData name="Manish Kaushik" userId="63735f1b-e221-45f5-b925-bb50105db10a" providerId="ADAL" clId="{F0EA15FE-5EA0-46C4-809D-2036EA12B603}" dt="2021-05-19T06:20:41.200" v="1135"/>
          <ac:spMkLst>
            <pc:docMk/>
            <pc:sldMk cId="0" sldId="349"/>
            <ac:spMk id="8" creationId="{820A8064-A495-4582-8444-503E8B461052}"/>
          </ac:spMkLst>
        </pc:spChg>
      </pc:sldChg>
      <pc:sldChg chg="addSp modSp">
        <pc:chgData name="Manish Kaushik" userId="63735f1b-e221-45f5-b925-bb50105db10a" providerId="ADAL" clId="{F0EA15FE-5EA0-46C4-809D-2036EA12B603}" dt="2021-05-19T06:20:41.200" v="1135"/>
        <pc:sldMkLst>
          <pc:docMk/>
          <pc:sldMk cId="0" sldId="350"/>
        </pc:sldMkLst>
        <pc:spChg chg="add mod">
          <ac:chgData name="Manish Kaushik" userId="63735f1b-e221-45f5-b925-bb50105db10a" providerId="ADAL" clId="{F0EA15FE-5EA0-46C4-809D-2036EA12B603}" dt="2021-05-19T06:20:41.200" v="1135"/>
          <ac:spMkLst>
            <pc:docMk/>
            <pc:sldMk cId="0" sldId="350"/>
            <ac:spMk id="4" creationId="{96C2A85A-C3DB-4741-A553-F490AA01F815}"/>
          </ac:spMkLst>
        </pc:spChg>
      </pc:sldChg>
      <pc:sldChg chg="addSp modSp">
        <pc:chgData name="Manish Kaushik" userId="63735f1b-e221-45f5-b925-bb50105db10a" providerId="ADAL" clId="{F0EA15FE-5EA0-46C4-809D-2036EA12B603}" dt="2021-05-19T06:20:41.200" v="1135"/>
        <pc:sldMkLst>
          <pc:docMk/>
          <pc:sldMk cId="0" sldId="352"/>
        </pc:sldMkLst>
        <pc:spChg chg="add mod">
          <ac:chgData name="Manish Kaushik" userId="63735f1b-e221-45f5-b925-bb50105db10a" providerId="ADAL" clId="{F0EA15FE-5EA0-46C4-809D-2036EA12B603}" dt="2021-05-19T06:20:41.200" v="1135"/>
          <ac:spMkLst>
            <pc:docMk/>
            <pc:sldMk cId="0" sldId="352"/>
            <ac:spMk id="4" creationId="{9092AD9D-E204-4D5F-8A09-57CFAAB22C0D}"/>
          </ac:spMkLst>
        </pc:spChg>
      </pc:sldChg>
      <pc:sldChg chg="addSp modSp">
        <pc:chgData name="Manish Kaushik" userId="63735f1b-e221-45f5-b925-bb50105db10a" providerId="ADAL" clId="{F0EA15FE-5EA0-46C4-809D-2036EA12B603}" dt="2021-05-19T06:20:41.200" v="1135"/>
        <pc:sldMkLst>
          <pc:docMk/>
          <pc:sldMk cId="0" sldId="411"/>
        </pc:sldMkLst>
        <pc:spChg chg="add mod">
          <ac:chgData name="Manish Kaushik" userId="63735f1b-e221-45f5-b925-bb50105db10a" providerId="ADAL" clId="{F0EA15FE-5EA0-46C4-809D-2036EA12B603}" dt="2021-05-19T06:20:41.200" v="1135"/>
          <ac:spMkLst>
            <pc:docMk/>
            <pc:sldMk cId="0" sldId="411"/>
            <ac:spMk id="4" creationId="{87A2B6F0-4B6B-4267-A779-3B241A732DB9}"/>
          </ac:spMkLst>
        </pc:spChg>
      </pc:sldChg>
      <pc:sldChg chg="addSp modSp mod">
        <pc:chgData name="Manish Kaushik" userId="63735f1b-e221-45f5-b925-bb50105db10a" providerId="ADAL" clId="{F0EA15FE-5EA0-46C4-809D-2036EA12B603}" dt="2021-05-19T06:20:41.200" v="1135"/>
        <pc:sldMkLst>
          <pc:docMk/>
          <pc:sldMk cId="0" sldId="412"/>
        </pc:sldMkLst>
        <pc:spChg chg="mod">
          <ac:chgData name="Manish Kaushik" userId="63735f1b-e221-45f5-b925-bb50105db10a" providerId="ADAL" clId="{F0EA15FE-5EA0-46C4-809D-2036EA12B603}" dt="2021-05-18T05:57:07.218" v="351" actId="255"/>
          <ac:spMkLst>
            <pc:docMk/>
            <pc:sldMk cId="0" sldId="412"/>
            <ac:spMk id="2" creationId="{00000000-0000-0000-0000-000000000000}"/>
          </ac:spMkLst>
        </pc:spChg>
        <pc:spChg chg="add mod">
          <ac:chgData name="Manish Kaushik" userId="63735f1b-e221-45f5-b925-bb50105db10a" providerId="ADAL" clId="{F0EA15FE-5EA0-46C4-809D-2036EA12B603}" dt="2021-05-19T06:20:41.200" v="1135"/>
          <ac:spMkLst>
            <pc:docMk/>
            <pc:sldMk cId="0" sldId="412"/>
            <ac:spMk id="4" creationId="{3150A1C0-F21B-44F0-B349-BA16FE8D6AAE}"/>
          </ac:spMkLst>
        </pc:spChg>
      </pc:sldChg>
      <pc:sldChg chg="addSp modSp">
        <pc:chgData name="Manish Kaushik" userId="63735f1b-e221-45f5-b925-bb50105db10a" providerId="ADAL" clId="{F0EA15FE-5EA0-46C4-809D-2036EA12B603}" dt="2021-05-19T06:20:41.200" v="1135"/>
        <pc:sldMkLst>
          <pc:docMk/>
          <pc:sldMk cId="407043965" sldId="417"/>
        </pc:sldMkLst>
        <pc:spChg chg="add mod">
          <ac:chgData name="Manish Kaushik" userId="63735f1b-e221-45f5-b925-bb50105db10a" providerId="ADAL" clId="{F0EA15FE-5EA0-46C4-809D-2036EA12B603}" dt="2021-05-19T06:20:41.200" v="1135"/>
          <ac:spMkLst>
            <pc:docMk/>
            <pc:sldMk cId="407043965" sldId="417"/>
            <ac:spMk id="4" creationId="{4C20BF54-B90F-4D47-8504-E2B03F3F1291}"/>
          </ac:spMkLst>
        </pc:spChg>
      </pc:sldChg>
      <pc:sldChg chg="addSp modSp">
        <pc:chgData name="Manish Kaushik" userId="63735f1b-e221-45f5-b925-bb50105db10a" providerId="ADAL" clId="{F0EA15FE-5EA0-46C4-809D-2036EA12B603}" dt="2021-05-19T06:20:41.200" v="1135"/>
        <pc:sldMkLst>
          <pc:docMk/>
          <pc:sldMk cId="0" sldId="418"/>
        </pc:sldMkLst>
        <pc:spChg chg="add mod">
          <ac:chgData name="Manish Kaushik" userId="63735f1b-e221-45f5-b925-bb50105db10a" providerId="ADAL" clId="{F0EA15FE-5EA0-46C4-809D-2036EA12B603}" dt="2021-05-19T06:20:41.200" v="1135"/>
          <ac:spMkLst>
            <pc:docMk/>
            <pc:sldMk cId="0" sldId="418"/>
            <ac:spMk id="4" creationId="{5E8D707F-D0E1-46B5-9786-7568F794C1BA}"/>
          </ac:spMkLst>
        </pc:spChg>
      </pc:sldChg>
      <pc:sldChg chg="addSp modSp">
        <pc:chgData name="Manish Kaushik" userId="63735f1b-e221-45f5-b925-bb50105db10a" providerId="ADAL" clId="{F0EA15FE-5EA0-46C4-809D-2036EA12B603}" dt="2021-05-19T06:20:41.200" v="1135"/>
        <pc:sldMkLst>
          <pc:docMk/>
          <pc:sldMk cId="0" sldId="419"/>
        </pc:sldMkLst>
        <pc:spChg chg="add mod">
          <ac:chgData name="Manish Kaushik" userId="63735f1b-e221-45f5-b925-bb50105db10a" providerId="ADAL" clId="{F0EA15FE-5EA0-46C4-809D-2036EA12B603}" dt="2021-05-19T06:20:41.200" v="1135"/>
          <ac:spMkLst>
            <pc:docMk/>
            <pc:sldMk cId="0" sldId="419"/>
            <ac:spMk id="6" creationId="{EEF128B4-8BFE-4548-8E0A-5F5E123C951A}"/>
          </ac:spMkLst>
        </pc:spChg>
      </pc:sldChg>
      <pc:sldChg chg="addSp modSp">
        <pc:chgData name="Manish Kaushik" userId="63735f1b-e221-45f5-b925-bb50105db10a" providerId="ADAL" clId="{F0EA15FE-5EA0-46C4-809D-2036EA12B603}" dt="2021-05-19T06:20:41.200" v="1135"/>
        <pc:sldMkLst>
          <pc:docMk/>
          <pc:sldMk cId="0" sldId="420"/>
        </pc:sldMkLst>
        <pc:spChg chg="add mod">
          <ac:chgData name="Manish Kaushik" userId="63735f1b-e221-45f5-b925-bb50105db10a" providerId="ADAL" clId="{F0EA15FE-5EA0-46C4-809D-2036EA12B603}" dt="2021-05-19T06:20:41.200" v="1135"/>
          <ac:spMkLst>
            <pc:docMk/>
            <pc:sldMk cId="0" sldId="420"/>
            <ac:spMk id="6" creationId="{F775EED7-5D70-4FFF-9A48-9C3CC540A836}"/>
          </ac:spMkLst>
        </pc:spChg>
      </pc:sldChg>
      <pc:sldChg chg="addSp modSp">
        <pc:chgData name="Manish Kaushik" userId="63735f1b-e221-45f5-b925-bb50105db10a" providerId="ADAL" clId="{F0EA15FE-5EA0-46C4-809D-2036EA12B603}" dt="2021-05-19T06:20:41.200" v="1135"/>
        <pc:sldMkLst>
          <pc:docMk/>
          <pc:sldMk cId="0" sldId="421"/>
        </pc:sldMkLst>
        <pc:spChg chg="add mod">
          <ac:chgData name="Manish Kaushik" userId="63735f1b-e221-45f5-b925-bb50105db10a" providerId="ADAL" clId="{F0EA15FE-5EA0-46C4-809D-2036EA12B603}" dt="2021-05-19T06:20:41.200" v="1135"/>
          <ac:spMkLst>
            <pc:docMk/>
            <pc:sldMk cId="0" sldId="421"/>
            <ac:spMk id="4" creationId="{E6F27CC3-C934-4AED-9A71-3666EFDA939B}"/>
          </ac:spMkLst>
        </pc:spChg>
      </pc:sldChg>
      <pc:sldChg chg="addSp modSp">
        <pc:chgData name="Manish Kaushik" userId="63735f1b-e221-45f5-b925-bb50105db10a" providerId="ADAL" clId="{F0EA15FE-5EA0-46C4-809D-2036EA12B603}" dt="2021-05-19T06:20:41.200" v="1135"/>
        <pc:sldMkLst>
          <pc:docMk/>
          <pc:sldMk cId="0" sldId="422"/>
        </pc:sldMkLst>
        <pc:spChg chg="add mod">
          <ac:chgData name="Manish Kaushik" userId="63735f1b-e221-45f5-b925-bb50105db10a" providerId="ADAL" clId="{F0EA15FE-5EA0-46C4-809D-2036EA12B603}" dt="2021-05-19T06:20:41.200" v="1135"/>
          <ac:spMkLst>
            <pc:docMk/>
            <pc:sldMk cId="0" sldId="422"/>
            <ac:spMk id="4" creationId="{A7C5B158-6A79-4774-91FF-FFF9BE67AF3D}"/>
          </ac:spMkLst>
        </pc:spChg>
      </pc:sldChg>
      <pc:sldChg chg="addSp modSp">
        <pc:chgData name="Manish Kaushik" userId="63735f1b-e221-45f5-b925-bb50105db10a" providerId="ADAL" clId="{F0EA15FE-5EA0-46C4-809D-2036EA12B603}" dt="2021-05-19T06:20:41.200" v="1135"/>
        <pc:sldMkLst>
          <pc:docMk/>
          <pc:sldMk cId="0" sldId="423"/>
        </pc:sldMkLst>
        <pc:spChg chg="add mod">
          <ac:chgData name="Manish Kaushik" userId="63735f1b-e221-45f5-b925-bb50105db10a" providerId="ADAL" clId="{F0EA15FE-5EA0-46C4-809D-2036EA12B603}" dt="2021-05-19T06:20:41.200" v="1135"/>
          <ac:spMkLst>
            <pc:docMk/>
            <pc:sldMk cId="0" sldId="423"/>
            <ac:spMk id="4" creationId="{59F2BC6B-73D1-4F1A-A99F-8AE03B691C22}"/>
          </ac:spMkLst>
        </pc:spChg>
      </pc:sldChg>
      <pc:sldChg chg="addSp modSp mod">
        <pc:chgData name="Manish Kaushik" userId="63735f1b-e221-45f5-b925-bb50105db10a" providerId="ADAL" clId="{F0EA15FE-5EA0-46C4-809D-2036EA12B603}" dt="2021-05-19T06:20:41.200" v="1135"/>
        <pc:sldMkLst>
          <pc:docMk/>
          <pc:sldMk cId="0" sldId="424"/>
        </pc:sldMkLst>
        <pc:spChg chg="mod">
          <ac:chgData name="Manish Kaushik" userId="63735f1b-e221-45f5-b925-bb50105db10a" providerId="ADAL" clId="{F0EA15FE-5EA0-46C4-809D-2036EA12B603}" dt="2021-05-18T05:52:48.731" v="246" actId="20577"/>
          <ac:spMkLst>
            <pc:docMk/>
            <pc:sldMk cId="0" sldId="424"/>
            <ac:spMk id="2" creationId="{00000000-0000-0000-0000-000000000000}"/>
          </ac:spMkLst>
        </pc:spChg>
        <pc:spChg chg="add mod">
          <ac:chgData name="Manish Kaushik" userId="63735f1b-e221-45f5-b925-bb50105db10a" providerId="ADAL" clId="{F0EA15FE-5EA0-46C4-809D-2036EA12B603}" dt="2021-05-19T06:20:41.200" v="1135"/>
          <ac:spMkLst>
            <pc:docMk/>
            <pc:sldMk cId="0" sldId="424"/>
            <ac:spMk id="4" creationId="{21BB410B-9288-464F-A762-B9FCF9358E5E}"/>
          </ac:spMkLst>
        </pc:spChg>
      </pc:sldChg>
      <pc:sldChg chg="addSp modSp">
        <pc:chgData name="Manish Kaushik" userId="63735f1b-e221-45f5-b925-bb50105db10a" providerId="ADAL" clId="{F0EA15FE-5EA0-46C4-809D-2036EA12B603}" dt="2021-05-19T06:20:41.200" v="1135"/>
        <pc:sldMkLst>
          <pc:docMk/>
          <pc:sldMk cId="0" sldId="425"/>
        </pc:sldMkLst>
        <pc:spChg chg="add mod">
          <ac:chgData name="Manish Kaushik" userId="63735f1b-e221-45f5-b925-bb50105db10a" providerId="ADAL" clId="{F0EA15FE-5EA0-46C4-809D-2036EA12B603}" dt="2021-05-19T06:20:41.200" v="1135"/>
          <ac:spMkLst>
            <pc:docMk/>
            <pc:sldMk cId="0" sldId="425"/>
            <ac:spMk id="6" creationId="{6B17AACD-40B8-4E66-B4EF-456314B8E301}"/>
          </ac:spMkLst>
        </pc:spChg>
      </pc:sldChg>
      <pc:sldChg chg="addSp modSp">
        <pc:chgData name="Manish Kaushik" userId="63735f1b-e221-45f5-b925-bb50105db10a" providerId="ADAL" clId="{F0EA15FE-5EA0-46C4-809D-2036EA12B603}" dt="2021-05-19T06:20:41.200" v="1135"/>
        <pc:sldMkLst>
          <pc:docMk/>
          <pc:sldMk cId="2313004919" sldId="426"/>
        </pc:sldMkLst>
        <pc:spChg chg="mod">
          <ac:chgData name="Manish Kaushik" userId="63735f1b-e221-45f5-b925-bb50105db10a" providerId="ADAL" clId="{F0EA15FE-5EA0-46C4-809D-2036EA12B603}" dt="2021-05-19T06:20:09.648" v="1133"/>
          <ac:spMkLst>
            <pc:docMk/>
            <pc:sldMk cId="2313004919" sldId="426"/>
            <ac:spMk id="2" creationId="{00000000-0000-0000-0000-000000000000}"/>
          </ac:spMkLst>
        </pc:spChg>
        <pc:spChg chg="add mod">
          <ac:chgData name="Manish Kaushik" userId="63735f1b-e221-45f5-b925-bb50105db10a" providerId="ADAL" clId="{F0EA15FE-5EA0-46C4-809D-2036EA12B603}" dt="2021-05-19T06:20:41.200" v="1135"/>
          <ac:spMkLst>
            <pc:docMk/>
            <pc:sldMk cId="2313004919" sldId="426"/>
            <ac:spMk id="5" creationId="{CEF12061-42AE-4C8A-AC05-5CA16C99E2A2}"/>
          </ac:spMkLst>
        </pc:spChg>
      </pc:sldChg>
      <pc:sldChg chg="addSp modSp">
        <pc:chgData name="Manish Kaushik" userId="63735f1b-e221-45f5-b925-bb50105db10a" providerId="ADAL" clId="{F0EA15FE-5EA0-46C4-809D-2036EA12B603}" dt="2021-05-19T06:20:41.200" v="1135"/>
        <pc:sldMkLst>
          <pc:docMk/>
          <pc:sldMk cId="3665198376" sldId="427"/>
        </pc:sldMkLst>
        <pc:spChg chg="add mod">
          <ac:chgData name="Manish Kaushik" userId="63735f1b-e221-45f5-b925-bb50105db10a" providerId="ADAL" clId="{F0EA15FE-5EA0-46C4-809D-2036EA12B603}" dt="2021-05-19T06:20:41.200" v="1135"/>
          <ac:spMkLst>
            <pc:docMk/>
            <pc:sldMk cId="3665198376" sldId="427"/>
            <ac:spMk id="5" creationId="{B34EE079-0F5B-4D2B-99AE-B74A88B3E25F}"/>
          </ac:spMkLst>
        </pc:spChg>
      </pc:sldChg>
      <pc:sldChg chg="addSp modSp">
        <pc:chgData name="Manish Kaushik" userId="63735f1b-e221-45f5-b925-bb50105db10a" providerId="ADAL" clId="{F0EA15FE-5EA0-46C4-809D-2036EA12B603}" dt="2021-05-19T06:20:41.200" v="1135"/>
        <pc:sldMkLst>
          <pc:docMk/>
          <pc:sldMk cId="2409776875" sldId="428"/>
        </pc:sldMkLst>
        <pc:spChg chg="add mod">
          <ac:chgData name="Manish Kaushik" userId="63735f1b-e221-45f5-b925-bb50105db10a" providerId="ADAL" clId="{F0EA15FE-5EA0-46C4-809D-2036EA12B603}" dt="2021-05-19T06:20:41.200" v="1135"/>
          <ac:spMkLst>
            <pc:docMk/>
            <pc:sldMk cId="2409776875" sldId="428"/>
            <ac:spMk id="4" creationId="{41B086F2-9BC9-408F-9C68-3444EB21A9A4}"/>
          </ac:spMkLst>
        </pc:spChg>
      </pc:sldChg>
      <pc:sldChg chg="addSp modSp">
        <pc:chgData name="Manish Kaushik" userId="63735f1b-e221-45f5-b925-bb50105db10a" providerId="ADAL" clId="{F0EA15FE-5EA0-46C4-809D-2036EA12B603}" dt="2021-05-19T06:20:41.200" v="1135"/>
        <pc:sldMkLst>
          <pc:docMk/>
          <pc:sldMk cId="439561464" sldId="429"/>
        </pc:sldMkLst>
        <pc:spChg chg="add mod">
          <ac:chgData name="Manish Kaushik" userId="63735f1b-e221-45f5-b925-bb50105db10a" providerId="ADAL" clId="{F0EA15FE-5EA0-46C4-809D-2036EA12B603}" dt="2021-05-19T06:20:41.200" v="1135"/>
          <ac:spMkLst>
            <pc:docMk/>
            <pc:sldMk cId="439561464" sldId="429"/>
            <ac:spMk id="4" creationId="{00BBE61A-A44C-4B8E-AA47-9C6AC423CCCE}"/>
          </ac:spMkLst>
        </pc:spChg>
        <pc:spChg chg="mod">
          <ac:chgData name="Manish Kaushik" userId="63735f1b-e221-45f5-b925-bb50105db10a" providerId="ADAL" clId="{F0EA15FE-5EA0-46C4-809D-2036EA12B603}" dt="2021-05-19T06:20:09.648" v="1133"/>
          <ac:spMkLst>
            <pc:docMk/>
            <pc:sldMk cId="439561464" sldId="429"/>
            <ac:spMk id="4098" creationId="{00000000-0000-0000-0000-000000000000}"/>
          </ac:spMkLst>
        </pc:spChg>
      </pc:sldChg>
      <pc:sldChg chg="addSp modSp">
        <pc:chgData name="Manish Kaushik" userId="63735f1b-e221-45f5-b925-bb50105db10a" providerId="ADAL" clId="{F0EA15FE-5EA0-46C4-809D-2036EA12B603}" dt="2021-05-19T06:20:41.200" v="1135"/>
        <pc:sldMkLst>
          <pc:docMk/>
          <pc:sldMk cId="0" sldId="430"/>
        </pc:sldMkLst>
        <pc:spChg chg="add mod">
          <ac:chgData name="Manish Kaushik" userId="63735f1b-e221-45f5-b925-bb50105db10a" providerId="ADAL" clId="{F0EA15FE-5EA0-46C4-809D-2036EA12B603}" dt="2021-05-19T06:20:41.200" v="1135"/>
          <ac:spMkLst>
            <pc:docMk/>
            <pc:sldMk cId="0" sldId="430"/>
            <ac:spMk id="6" creationId="{0E313551-A92A-4E94-B528-C62B56DF6D5E}"/>
          </ac:spMkLst>
        </pc:spChg>
      </pc:sldChg>
      <pc:sldChg chg="addSp modSp">
        <pc:chgData name="Manish Kaushik" userId="63735f1b-e221-45f5-b925-bb50105db10a" providerId="ADAL" clId="{F0EA15FE-5EA0-46C4-809D-2036EA12B603}" dt="2021-05-19T06:20:41.200" v="1135"/>
        <pc:sldMkLst>
          <pc:docMk/>
          <pc:sldMk cId="196848458" sldId="431"/>
        </pc:sldMkLst>
        <pc:spChg chg="add mod">
          <ac:chgData name="Manish Kaushik" userId="63735f1b-e221-45f5-b925-bb50105db10a" providerId="ADAL" clId="{F0EA15FE-5EA0-46C4-809D-2036EA12B603}" dt="2021-05-19T06:20:41.200" v="1135"/>
          <ac:spMkLst>
            <pc:docMk/>
            <pc:sldMk cId="196848458" sldId="431"/>
            <ac:spMk id="6" creationId="{3C23838A-6E81-46A3-BC8B-6C8715040D43}"/>
          </ac:spMkLst>
        </pc:spChg>
      </pc:sldChg>
      <pc:sldChg chg="addSp modSp">
        <pc:chgData name="Manish Kaushik" userId="63735f1b-e221-45f5-b925-bb50105db10a" providerId="ADAL" clId="{F0EA15FE-5EA0-46C4-809D-2036EA12B603}" dt="2021-05-19T06:20:41.200" v="1135"/>
        <pc:sldMkLst>
          <pc:docMk/>
          <pc:sldMk cId="2074161317" sldId="432"/>
        </pc:sldMkLst>
        <pc:spChg chg="add mod">
          <ac:chgData name="Manish Kaushik" userId="63735f1b-e221-45f5-b925-bb50105db10a" providerId="ADAL" clId="{F0EA15FE-5EA0-46C4-809D-2036EA12B603}" dt="2021-05-19T06:20:41.200" v="1135"/>
          <ac:spMkLst>
            <pc:docMk/>
            <pc:sldMk cId="2074161317" sldId="432"/>
            <ac:spMk id="5" creationId="{E608E85C-809D-4F8B-BF53-94B0DCE191C4}"/>
          </ac:spMkLst>
        </pc:spChg>
      </pc:sldChg>
      <pc:sldChg chg="addSp modSp">
        <pc:chgData name="Manish Kaushik" userId="63735f1b-e221-45f5-b925-bb50105db10a" providerId="ADAL" clId="{F0EA15FE-5EA0-46C4-809D-2036EA12B603}" dt="2021-05-19T06:20:41.200" v="1135"/>
        <pc:sldMkLst>
          <pc:docMk/>
          <pc:sldMk cId="1990825543" sldId="433"/>
        </pc:sldMkLst>
        <pc:spChg chg="add mod">
          <ac:chgData name="Manish Kaushik" userId="63735f1b-e221-45f5-b925-bb50105db10a" providerId="ADAL" clId="{F0EA15FE-5EA0-46C4-809D-2036EA12B603}" dt="2021-05-19T06:20:41.200" v="1135"/>
          <ac:spMkLst>
            <pc:docMk/>
            <pc:sldMk cId="1990825543" sldId="433"/>
            <ac:spMk id="5" creationId="{38E64583-9A90-4A87-B621-2F4768C0620F}"/>
          </ac:spMkLst>
        </pc:spChg>
      </pc:sldChg>
      <pc:sldChg chg="addSp modSp">
        <pc:chgData name="Manish Kaushik" userId="63735f1b-e221-45f5-b925-bb50105db10a" providerId="ADAL" clId="{F0EA15FE-5EA0-46C4-809D-2036EA12B603}" dt="2021-05-19T06:20:41.200" v="1135"/>
        <pc:sldMkLst>
          <pc:docMk/>
          <pc:sldMk cId="836629888" sldId="434"/>
        </pc:sldMkLst>
        <pc:spChg chg="add mod">
          <ac:chgData name="Manish Kaushik" userId="63735f1b-e221-45f5-b925-bb50105db10a" providerId="ADAL" clId="{F0EA15FE-5EA0-46C4-809D-2036EA12B603}" dt="2021-05-19T06:20:41.200" v="1135"/>
          <ac:spMkLst>
            <pc:docMk/>
            <pc:sldMk cId="836629888" sldId="434"/>
            <ac:spMk id="5" creationId="{0C7F1499-363D-4217-B7E9-131301D8FA09}"/>
          </ac:spMkLst>
        </pc:spChg>
      </pc:sldChg>
      <pc:sldChg chg="addSp modSp">
        <pc:chgData name="Manish Kaushik" userId="63735f1b-e221-45f5-b925-bb50105db10a" providerId="ADAL" clId="{F0EA15FE-5EA0-46C4-809D-2036EA12B603}" dt="2021-05-19T06:20:41.200" v="1135"/>
        <pc:sldMkLst>
          <pc:docMk/>
          <pc:sldMk cId="2303142886" sldId="435"/>
        </pc:sldMkLst>
        <pc:spChg chg="add mod">
          <ac:chgData name="Manish Kaushik" userId="63735f1b-e221-45f5-b925-bb50105db10a" providerId="ADAL" clId="{F0EA15FE-5EA0-46C4-809D-2036EA12B603}" dt="2021-05-19T06:20:41.200" v="1135"/>
          <ac:spMkLst>
            <pc:docMk/>
            <pc:sldMk cId="2303142886" sldId="435"/>
            <ac:spMk id="6" creationId="{59D32A6A-F4B2-4B08-8A85-1C58235D29A8}"/>
          </ac:spMkLst>
        </pc:spChg>
      </pc:sldChg>
      <pc:sldChg chg="addSp modSp">
        <pc:chgData name="Manish Kaushik" userId="63735f1b-e221-45f5-b925-bb50105db10a" providerId="ADAL" clId="{F0EA15FE-5EA0-46C4-809D-2036EA12B603}" dt="2021-05-19T06:20:41.200" v="1135"/>
        <pc:sldMkLst>
          <pc:docMk/>
          <pc:sldMk cId="2877931050" sldId="436"/>
        </pc:sldMkLst>
        <pc:spChg chg="add mod">
          <ac:chgData name="Manish Kaushik" userId="63735f1b-e221-45f5-b925-bb50105db10a" providerId="ADAL" clId="{F0EA15FE-5EA0-46C4-809D-2036EA12B603}" dt="2021-05-19T06:20:41.200" v="1135"/>
          <ac:spMkLst>
            <pc:docMk/>
            <pc:sldMk cId="2877931050" sldId="436"/>
            <ac:spMk id="4" creationId="{8E1DF154-6AB2-4C52-A1A1-36F40DAFA020}"/>
          </ac:spMkLst>
        </pc:spChg>
      </pc:sldChg>
      <pc:sldChg chg="addSp modSp">
        <pc:chgData name="Manish Kaushik" userId="63735f1b-e221-45f5-b925-bb50105db10a" providerId="ADAL" clId="{F0EA15FE-5EA0-46C4-809D-2036EA12B603}" dt="2021-05-19T06:20:41.200" v="1135"/>
        <pc:sldMkLst>
          <pc:docMk/>
          <pc:sldMk cId="2250698974" sldId="437"/>
        </pc:sldMkLst>
        <pc:spChg chg="add mod">
          <ac:chgData name="Manish Kaushik" userId="63735f1b-e221-45f5-b925-bb50105db10a" providerId="ADAL" clId="{F0EA15FE-5EA0-46C4-809D-2036EA12B603}" dt="2021-05-19T06:20:41.200" v="1135"/>
          <ac:spMkLst>
            <pc:docMk/>
            <pc:sldMk cId="2250698974" sldId="437"/>
            <ac:spMk id="5" creationId="{987CBBFD-06FE-41D0-953C-D9D5EF87DA88}"/>
          </ac:spMkLst>
        </pc:spChg>
      </pc:sldChg>
      <pc:sldChg chg="addSp modSp mod">
        <pc:chgData name="Manish Kaushik" userId="63735f1b-e221-45f5-b925-bb50105db10a" providerId="ADAL" clId="{F0EA15FE-5EA0-46C4-809D-2036EA12B603}" dt="2021-05-19T06:20:41.200" v="1135"/>
        <pc:sldMkLst>
          <pc:docMk/>
          <pc:sldMk cId="2451340453" sldId="438"/>
        </pc:sldMkLst>
        <pc:spChg chg="mod">
          <ac:chgData name="Manish Kaushik" userId="63735f1b-e221-45f5-b925-bb50105db10a" providerId="ADAL" clId="{F0EA15FE-5EA0-46C4-809D-2036EA12B603}" dt="2021-05-18T05:53:25.004" v="264" actId="27636"/>
          <ac:spMkLst>
            <pc:docMk/>
            <pc:sldMk cId="2451340453" sldId="438"/>
            <ac:spMk id="3" creationId="{00000000-0000-0000-0000-000000000000}"/>
          </ac:spMkLst>
        </pc:spChg>
        <pc:spChg chg="add mod">
          <ac:chgData name="Manish Kaushik" userId="63735f1b-e221-45f5-b925-bb50105db10a" providerId="ADAL" clId="{F0EA15FE-5EA0-46C4-809D-2036EA12B603}" dt="2021-05-19T06:20:41.200" v="1135"/>
          <ac:spMkLst>
            <pc:docMk/>
            <pc:sldMk cId="2451340453" sldId="438"/>
            <ac:spMk id="5" creationId="{A8897F4F-CA4C-496A-A5C9-052A7450EBEC}"/>
          </ac:spMkLst>
        </pc:spChg>
      </pc:sldChg>
      <pc:sldChg chg="addSp modSp mod">
        <pc:chgData name="Manish Kaushik" userId="63735f1b-e221-45f5-b925-bb50105db10a" providerId="ADAL" clId="{F0EA15FE-5EA0-46C4-809D-2036EA12B603}" dt="2021-05-19T06:20:41.200" v="1135"/>
        <pc:sldMkLst>
          <pc:docMk/>
          <pc:sldMk cId="4023926755" sldId="439"/>
        </pc:sldMkLst>
        <pc:spChg chg="mod">
          <ac:chgData name="Manish Kaushik" userId="63735f1b-e221-45f5-b925-bb50105db10a" providerId="ADAL" clId="{F0EA15FE-5EA0-46C4-809D-2036EA12B603}" dt="2021-05-18T05:53:31.894" v="266" actId="14100"/>
          <ac:spMkLst>
            <pc:docMk/>
            <pc:sldMk cId="4023926755" sldId="439"/>
            <ac:spMk id="3" creationId="{00000000-0000-0000-0000-000000000000}"/>
          </ac:spMkLst>
        </pc:spChg>
        <pc:spChg chg="add mod">
          <ac:chgData name="Manish Kaushik" userId="63735f1b-e221-45f5-b925-bb50105db10a" providerId="ADAL" clId="{F0EA15FE-5EA0-46C4-809D-2036EA12B603}" dt="2021-05-19T06:20:41.200" v="1135"/>
          <ac:spMkLst>
            <pc:docMk/>
            <pc:sldMk cId="4023926755" sldId="439"/>
            <ac:spMk id="6" creationId="{41DB590E-7A78-4747-8BB6-AC8B7ECF8D6D}"/>
          </ac:spMkLst>
        </pc:spChg>
        <pc:picChg chg="mod">
          <ac:chgData name="Manish Kaushik" userId="63735f1b-e221-45f5-b925-bb50105db10a" providerId="ADAL" clId="{F0EA15FE-5EA0-46C4-809D-2036EA12B603}" dt="2021-05-18T05:53:37.694" v="267" actId="14100"/>
          <ac:picMkLst>
            <pc:docMk/>
            <pc:sldMk cId="4023926755" sldId="439"/>
            <ac:picMk id="3075" creationId="{00000000-0000-0000-0000-000000000000}"/>
          </ac:picMkLst>
        </pc:picChg>
      </pc:sldChg>
      <pc:sldChg chg="addSp modSp mod">
        <pc:chgData name="Manish Kaushik" userId="63735f1b-e221-45f5-b925-bb50105db10a" providerId="ADAL" clId="{F0EA15FE-5EA0-46C4-809D-2036EA12B603}" dt="2021-05-19T06:20:41.200" v="1135"/>
        <pc:sldMkLst>
          <pc:docMk/>
          <pc:sldMk cId="3025997914" sldId="440"/>
        </pc:sldMkLst>
        <pc:spChg chg="mod">
          <ac:chgData name="Manish Kaushik" userId="63735f1b-e221-45f5-b925-bb50105db10a" providerId="ADAL" clId="{F0EA15FE-5EA0-46C4-809D-2036EA12B603}" dt="2021-05-18T05:53:50.382" v="273" actId="27636"/>
          <ac:spMkLst>
            <pc:docMk/>
            <pc:sldMk cId="3025997914" sldId="440"/>
            <ac:spMk id="3" creationId="{00000000-0000-0000-0000-000000000000}"/>
          </ac:spMkLst>
        </pc:spChg>
        <pc:spChg chg="add mod">
          <ac:chgData name="Manish Kaushik" userId="63735f1b-e221-45f5-b925-bb50105db10a" providerId="ADAL" clId="{F0EA15FE-5EA0-46C4-809D-2036EA12B603}" dt="2021-05-19T06:20:41.200" v="1135"/>
          <ac:spMkLst>
            <pc:docMk/>
            <pc:sldMk cId="3025997914" sldId="440"/>
            <ac:spMk id="5" creationId="{E0D3C58D-E88E-44A4-A42D-7FADF1B5E3D5}"/>
          </ac:spMkLst>
        </pc:spChg>
      </pc:sldChg>
      <pc:sldChg chg="addSp modSp mod">
        <pc:chgData name="Manish Kaushik" userId="63735f1b-e221-45f5-b925-bb50105db10a" providerId="ADAL" clId="{F0EA15FE-5EA0-46C4-809D-2036EA12B603}" dt="2021-05-19T06:20:41.200" v="1135"/>
        <pc:sldMkLst>
          <pc:docMk/>
          <pc:sldMk cId="2022354559" sldId="441"/>
        </pc:sldMkLst>
        <pc:spChg chg="mod">
          <ac:chgData name="Manish Kaushik" userId="63735f1b-e221-45f5-b925-bb50105db10a" providerId="ADAL" clId="{F0EA15FE-5EA0-46C4-809D-2036EA12B603}" dt="2021-05-18T05:54:02.102" v="276" actId="27636"/>
          <ac:spMkLst>
            <pc:docMk/>
            <pc:sldMk cId="2022354559" sldId="441"/>
            <ac:spMk id="3" creationId="{00000000-0000-0000-0000-000000000000}"/>
          </ac:spMkLst>
        </pc:spChg>
        <pc:spChg chg="add mod">
          <ac:chgData name="Manish Kaushik" userId="63735f1b-e221-45f5-b925-bb50105db10a" providerId="ADAL" clId="{F0EA15FE-5EA0-46C4-809D-2036EA12B603}" dt="2021-05-19T06:20:41.200" v="1135"/>
          <ac:spMkLst>
            <pc:docMk/>
            <pc:sldMk cId="2022354559" sldId="441"/>
            <ac:spMk id="5" creationId="{89C23F56-40F8-40C6-888A-049C4D91D992}"/>
          </ac:spMkLst>
        </pc:spChg>
      </pc:sldChg>
      <pc:sldChg chg="addSp modSp">
        <pc:chgData name="Manish Kaushik" userId="63735f1b-e221-45f5-b925-bb50105db10a" providerId="ADAL" clId="{F0EA15FE-5EA0-46C4-809D-2036EA12B603}" dt="2021-05-19T06:20:41.200" v="1135"/>
        <pc:sldMkLst>
          <pc:docMk/>
          <pc:sldMk cId="625345443" sldId="442"/>
        </pc:sldMkLst>
        <pc:spChg chg="add mod">
          <ac:chgData name="Manish Kaushik" userId="63735f1b-e221-45f5-b925-bb50105db10a" providerId="ADAL" clId="{F0EA15FE-5EA0-46C4-809D-2036EA12B603}" dt="2021-05-19T06:20:41.200" v="1135"/>
          <ac:spMkLst>
            <pc:docMk/>
            <pc:sldMk cId="625345443" sldId="442"/>
            <ac:spMk id="6" creationId="{CCDE71DB-16F5-402B-AFBF-0B49FA2A1A4E}"/>
          </ac:spMkLst>
        </pc:spChg>
      </pc:sldChg>
      <pc:sldChg chg="addSp modSp mod">
        <pc:chgData name="Manish Kaushik" userId="63735f1b-e221-45f5-b925-bb50105db10a" providerId="ADAL" clId="{F0EA15FE-5EA0-46C4-809D-2036EA12B603}" dt="2021-05-19T06:20:41.200" v="1135"/>
        <pc:sldMkLst>
          <pc:docMk/>
          <pc:sldMk cId="2356283104" sldId="443"/>
        </pc:sldMkLst>
        <pc:spChg chg="mod">
          <ac:chgData name="Manish Kaushik" userId="63735f1b-e221-45f5-b925-bb50105db10a" providerId="ADAL" clId="{F0EA15FE-5EA0-46C4-809D-2036EA12B603}" dt="2021-05-18T05:54:17.523" v="282" actId="27636"/>
          <ac:spMkLst>
            <pc:docMk/>
            <pc:sldMk cId="2356283104" sldId="443"/>
            <ac:spMk id="3" creationId="{00000000-0000-0000-0000-000000000000}"/>
          </ac:spMkLst>
        </pc:spChg>
        <pc:spChg chg="add mod">
          <ac:chgData name="Manish Kaushik" userId="63735f1b-e221-45f5-b925-bb50105db10a" providerId="ADAL" clId="{F0EA15FE-5EA0-46C4-809D-2036EA12B603}" dt="2021-05-19T06:20:41.200" v="1135"/>
          <ac:spMkLst>
            <pc:docMk/>
            <pc:sldMk cId="2356283104" sldId="443"/>
            <ac:spMk id="5" creationId="{03CED798-CE14-4A71-9E1F-E6437CAD400F}"/>
          </ac:spMkLst>
        </pc:spChg>
      </pc:sldChg>
      <pc:sldChg chg="addSp modSp">
        <pc:chgData name="Manish Kaushik" userId="63735f1b-e221-45f5-b925-bb50105db10a" providerId="ADAL" clId="{F0EA15FE-5EA0-46C4-809D-2036EA12B603}" dt="2021-05-19T06:20:41.200" v="1135"/>
        <pc:sldMkLst>
          <pc:docMk/>
          <pc:sldMk cId="3405767214" sldId="444"/>
        </pc:sldMkLst>
        <pc:spChg chg="add mod">
          <ac:chgData name="Manish Kaushik" userId="63735f1b-e221-45f5-b925-bb50105db10a" providerId="ADAL" clId="{F0EA15FE-5EA0-46C4-809D-2036EA12B603}" dt="2021-05-19T06:20:41.200" v="1135"/>
          <ac:spMkLst>
            <pc:docMk/>
            <pc:sldMk cId="3405767214" sldId="444"/>
            <ac:spMk id="5" creationId="{89362DDA-CA8A-4209-9EF7-C1F72A09422A}"/>
          </ac:spMkLst>
        </pc:spChg>
      </pc:sldChg>
      <pc:sldChg chg="addSp modSp">
        <pc:chgData name="Manish Kaushik" userId="63735f1b-e221-45f5-b925-bb50105db10a" providerId="ADAL" clId="{F0EA15FE-5EA0-46C4-809D-2036EA12B603}" dt="2021-05-19T06:20:41.200" v="1135"/>
        <pc:sldMkLst>
          <pc:docMk/>
          <pc:sldMk cId="1780843541" sldId="445"/>
        </pc:sldMkLst>
        <pc:spChg chg="add mod">
          <ac:chgData name="Manish Kaushik" userId="63735f1b-e221-45f5-b925-bb50105db10a" providerId="ADAL" clId="{F0EA15FE-5EA0-46C4-809D-2036EA12B603}" dt="2021-05-19T06:20:41.200" v="1135"/>
          <ac:spMkLst>
            <pc:docMk/>
            <pc:sldMk cId="1780843541" sldId="445"/>
            <ac:spMk id="5" creationId="{99015D30-BA47-44DB-86EB-0A77025727A4}"/>
          </ac:spMkLst>
        </pc:spChg>
      </pc:sldChg>
      <pc:sldChg chg="addSp modSp">
        <pc:chgData name="Manish Kaushik" userId="63735f1b-e221-45f5-b925-bb50105db10a" providerId="ADAL" clId="{F0EA15FE-5EA0-46C4-809D-2036EA12B603}" dt="2021-05-19T06:20:41.200" v="1135"/>
        <pc:sldMkLst>
          <pc:docMk/>
          <pc:sldMk cId="1712317618" sldId="446"/>
        </pc:sldMkLst>
        <pc:spChg chg="add mod">
          <ac:chgData name="Manish Kaushik" userId="63735f1b-e221-45f5-b925-bb50105db10a" providerId="ADAL" clId="{F0EA15FE-5EA0-46C4-809D-2036EA12B603}" dt="2021-05-19T06:20:41.200" v="1135"/>
          <ac:spMkLst>
            <pc:docMk/>
            <pc:sldMk cId="1712317618" sldId="446"/>
            <ac:spMk id="6" creationId="{B4B9E8E5-9A6A-4C41-9601-5946225A38AE}"/>
          </ac:spMkLst>
        </pc:spChg>
      </pc:sldChg>
      <pc:sldChg chg="addSp modSp">
        <pc:chgData name="Manish Kaushik" userId="63735f1b-e221-45f5-b925-bb50105db10a" providerId="ADAL" clId="{F0EA15FE-5EA0-46C4-809D-2036EA12B603}" dt="2021-05-19T06:20:41.200" v="1135"/>
        <pc:sldMkLst>
          <pc:docMk/>
          <pc:sldMk cId="3254642555" sldId="447"/>
        </pc:sldMkLst>
        <pc:spChg chg="add mod">
          <ac:chgData name="Manish Kaushik" userId="63735f1b-e221-45f5-b925-bb50105db10a" providerId="ADAL" clId="{F0EA15FE-5EA0-46C4-809D-2036EA12B603}" dt="2021-05-19T06:20:41.200" v="1135"/>
          <ac:spMkLst>
            <pc:docMk/>
            <pc:sldMk cId="3254642555" sldId="447"/>
            <ac:spMk id="6" creationId="{9DEA1EFF-5D3E-4EF0-8154-0AC9FAB063D9}"/>
          </ac:spMkLst>
        </pc:spChg>
      </pc:sldChg>
      <pc:sldChg chg="addSp modSp mod">
        <pc:chgData name="Manish Kaushik" userId="63735f1b-e221-45f5-b925-bb50105db10a" providerId="ADAL" clId="{F0EA15FE-5EA0-46C4-809D-2036EA12B603}" dt="2021-05-19T06:20:41.200" v="1135"/>
        <pc:sldMkLst>
          <pc:docMk/>
          <pc:sldMk cId="3091650848" sldId="448"/>
        </pc:sldMkLst>
        <pc:spChg chg="mod">
          <ac:chgData name="Manish Kaushik" userId="63735f1b-e221-45f5-b925-bb50105db10a" providerId="ADAL" clId="{F0EA15FE-5EA0-46C4-809D-2036EA12B603}" dt="2021-05-18T05:54:50.738" v="293" actId="403"/>
          <ac:spMkLst>
            <pc:docMk/>
            <pc:sldMk cId="3091650848" sldId="448"/>
            <ac:spMk id="4" creationId="{00000000-0000-0000-0000-000000000000}"/>
          </ac:spMkLst>
        </pc:spChg>
        <pc:spChg chg="add mod">
          <ac:chgData name="Manish Kaushik" userId="63735f1b-e221-45f5-b925-bb50105db10a" providerId="ADAL" clId="{F0EA15FE-5EA0-46C4-809D-2036EA12B603}" dt="2021-05-19T06:20:41.200" v="1135"/>
          <ac:spMkLst>
            <pc:docMk/>
            <pc:sldMk cId="3091650848" sldId="448"/>
            <ac:spMk id="6" creationId="{2CA5374C-0217-48F0-B4B6-119B109A746B}"/>
          </ac:spMkLst>
        </pc:spChg>
      </pc:sldChg>
      <pc:sldChg chg="addSp modSp mod">
        <pc:chgData name="Manish Kaushik" userId="63735f1b-e221-45f5-b925-bb50105db10a" providerId="ADAL" clId="{F0EA15FE-5EA0-46C4-809D-2036EA12B603}" dt="2021-05-19T06:20:41.200" v="1135"/>
        <pc:sldMkLst>
          <pc:docMk/>
          <pc:sldMk cId="2500272085" sldId="449"/>
        </pc:sldMkLst>
        <pc:spChg chg="mod">
          <ac:chgData name="Manish Kaushik" userId="63735f1b-e221-45f5-b925-bb50105db10a" providerId="ADAL" clId="{F0EA15FE-5EA0-46C4-809D-2036EA12B603}" dt="2021-05-18T05:55:14.967" v="300" actId="3626"/>
          <ac:spMkLst>
            <pc:docMk/>
            <pc:sldMk cId="2500272085" sldId="449"/>
            <ac:spMk id="3" creationId="{00000000-0000-0000-0000-000000000000}"/>
          </ac:spMkLst>
        </pc:spChg>
        <pc:spChg chg="add mod">
          <ac:chgData name="Manish Kaushik" userId="63735f1b-e221-45f5-b925-bb50105db10a" providerId="ADAL" clId="{F0EA15FE-5EA0-46C4-809D-2036EA12B603}" dt="2021-05-19T06:20:41.200" v="1135"/>
          <ac:spMkLst>
            <pc:docMk/>
            <pc:sldMk cId="2500272085" sldId="449"/>
            <ac:spMk id="5" creationId="{F2EDCC1D-8DE0-49F4-89C0-B402FB3E713F}"/>
          </ac:spMkLst>
        </pc:spChg>
      </pc:sldChg>
      <pc:sldChg chg="addSp modSp mod">
        <pc:chgData name="Manish Kaushik" userId="63735f1b-e221-45f5-b925-bb50105db10a" providerId="ADAL" clId="{F0EA15FE-5EA0-46C4-809D-2036EA12B603}" dt="2021-05-19T06:20:41.200" v="1135"/>
        <pc:sldMkLst>
          <pc:docMk/>
          <pc:sldMk cId="1762807896" sldId="450"/>
        </pc:sldMkLst>
        <pc:spChg chg="mod">
          <ac:chgData name="Manish Kaushik" userId="63735f1b-e221-45f5-b925-bb50105db10a" providerId="ADAL" clId="{F0EA15FE-5EA0-46C4-809D-2036EA12B603}" dt="2021-05-18T05:55:27.642" v="305" actId="3626"/>
          <ac:spMkLst>
            <pc:docMk/>
            <pc:sldMk cId="1762807896" sldId="450"/>
            <ac:spMk id="3" creationId="{00000000-0000-0000-0000-000000000000}"/>
          </ac:spMkLst>
        </pc:spChg>
        <pc:spChg chg="add mod">
          <ac:chgData name="Manish Kaushik" userId="63735f1b-e221-45f5-b925-bb50105db10a" providerId="ADAL" clId="{F0EA15FE-5EA0-46C4-809D-2036EA12B603}" dt="2021-05-19T06:20:41.200" v="1135"/>
          <ac:spMkLst>
            <pc:docMk/>
            <pc:sldMk cId="1762807896" sldId="450"/>
            <ac:spMk id="5" creationId="{AE209F58-3702-49E6-B777-FE1536310CA3}"/>
          </ac:spMkLst>
        </pc:spChg>
      </pc:sldChg>
      <pc:sldChg chg="addSp modSp mod">
        <pc:chgData name="Manish Kaushik" userId="63735f1b-e221-45f5-b925-bb50105db10a" providerId="ADAL" clId="{F0EA15FE-5EA0-46C4-809D-2036EA12B603}" dt="2021-05-19T06:20:41.200" v="1135"/>
        <pc:sldMkLst>
          <pc:docMk/>
          <pc:sldMk cId="2682188073" sldId="451"/>
        </pc:sldMkLst>
        <pc:spChg chg="mod">
          <ac:chgData name="Manish Kaushik" userId="63735f1b-e221-45f5-b925-bb50105db10a" providerId="ADAL" clId="{F0EA15FE-5EA0-46C4-809D-2036EA12B603}" dt="2021-05-18T05:55:39.578" v="310" actId="3626"/>
          <ac:spMkLst>
            <pc:docMk/>
            <pc:sldMk cId="2682188073" sldId="451"/>
            <ac:spMk id="3" creationId="{00000000-0000-0000-0000-000000000000}"/>
          </ac:spMkLst>
        </pc:spChg>
        <pc:spChg chg="add mod">
          <ac:chgData name="Manish Kaushik" userId="63735f1b-e221-45f5-b925-bb50105db10a" providerId="ADAL" clId="{F0EA15FE-5EA0-46C4-809D-2036EA12B603}" dt="2021-05-19T06:20:41.200" v="1135"/>
          <ac:spMkLst>
            <pc:docMk/>
            <pc:sldMk cId="2682188073" sldId="451"/>
            <ac:spMk id="5" creationId="{49C7E4BB-31F7-4C5C-A7EE-DBEFB4CDD513}"/>
          </ac:spMkLst>
        </pc:spChg>
      </pc:sldChg>
      <pc:sldChg chg="addSp modSp">
        <pc:chgData name="Manish Kaushik" userId="63735f1b-e221-45f5-b925-bb50105db10a" providerId="ADAL" clId="{F0EA15FE-5EA0-46C4-809D-2036EA12B603}" dt="2021-05-19T06:20:41.200" v="1135"/>
        <pc:sldMkLst>
          <pc:docMk/>
          <pc:sldMk cId="225230429" sldId="452"/>
        </pc:sldMkLst>
        <pc:spChg chg="add mod">
          <ac:chgData name="Manish Kaushik" userId="63735f1b-e221-45f5-b925-bb50105db10a" providerId="ADAL" clId="{F0EA15FE-5EA0-46C4-809D-2036EA12B603}" dt="2021-05-19T06:20:41.200" v="1135"/>
          <ac:spMkLst>
            <pc:docMk/>
            <pc:sldMk cId="225230429" sldId="452"/>
            <ac:spMk id="5" creationId="{D3D736B4-15C3-430F-B4B5-1FE2B21BEBC4}"/>
          </ac:spMkLst>
        </pc:spChg>
      </pc:sldChg>
      <pc:sldChg chg="addSp modSp">
        <pc:chgData name="Manish Kaushik" userId="63735f1b-e221-45f5-b925-bb50105db10a" providerId="ADAL" clId="{F0EA15FE-5EA0-46C4-809D-2036EA12B603}" dt="2021-05-19T06:20:41.200" v="1135"/>
        <pc:sldMkLst>
          <pc:docMk/>
          <pc:sldMk cId="2977228591" sldId="453"/>
        </pc:sldMkLst>
        <pc:spChg chg="add mod">
          <ac:chgData name="Manish Kaushik" userId="63735f1b-e221-45f5-b925-bb50105db10a" providerId="ADAL" clId="{F0EA15FE-5EA0-46C4-809D-2036EA12B603}" dt="2021-05-19T06:20:41.200" v="1135"/>
          <ac:spMkLst>
            <pc:docMk/>
            <pc:sldMk cId="2977228591" sldId="453"/>
            <ac:spMk id="4" creationId="{E09A2A6F-B1E3-4752-AFA6-33AC68EC24AA}"/>
          </ac:spMkLst>
        </pc:spChg>
      </pc:sldChg>
      <pc:sldChg chg="addSp modSp">
        <pc:chgData name="Manish Kaushik" userId="63735f1b-e221-45f5-b925-bb50105db10a" providerId="ADAL" clId="{F0EA15FE-5EA0-46C4-809D-2036EA12B603}" dt="2021-05-19T06:20:41.200" v="1135"/>
        <pc:sldMkLst>
          <pc:docMk/>
          <pc:sldMk cId="853032346" sldId="454"/>
        </pc:sldMkLst>
        <pc:spChg chg="add mod">
          <ac:chgData name="Manish Kaushik" userId="63735f1b-e221-45f5-b925-bb50105db10a" providerId="ADAL" clId="{F0EA15FE-5EA0-46C4-809D-2036EA12B603}" dt="2021-05-19T06:20:41.200" v="1135"/>
          <ac:spMkLst>
            <pc:docMk/>
            <pc:sldMk cId="853032346" sldId="454"/>
            <ac:spMk id="5" creationId="{8237DF5E-C98B-49C7-8C20-B37AC6C55C56}"/>
          </ac:spMkLst>
        </pc:spChg>
      </pc:sldChg>
      <pc:sldChg chg="addSp modSp">
        <pc:chgData name="Manish Kaushik" userId="63735f1b-e221-45f5-b925-bb50105db10a" providerId="ADAL" clId="{F0EA15FE-5EA0-46C4-809D-2036EA12B603}" dt="2021-05-19T06:20:41.200" v="1135"/>
        <pc:sldMkLst>
          <pc:docMk/>
          <pc:sldMk cId="804878585" sldId="455"/>
        </pc:sldMkLst>
        <pc:spChg chg="add mod">
          <ac:chgData name="Manish Kaushik" userId="63735f1b-e221-45f5-b925-bb50105db10a" providerId="ADAL" clId="{F0EA15FE-5EA0-46C4-809D-2036EA12B603}" dt="2021-05-19T06:20:41.200" v="1135"/>
          <ac:spMkLst>
            <pc:docMk/>
            <pc:sldMk cId="804878585" sldId="455"/>
            <ac:spMk id="5" creationId="{264F2E20-6EF1-4155-AD10-A2B67A7CAC93}"/>
          </ac:spMkLst>
        </pc:spChg>
      </pc:sldChg>
      <pc:sldChg chg="addSp modSp">
        <pc:chgData name="Manish Kaushik" userId="63735f1b-e221-45f5-b925-bb50105db10a" providerId="ADAL" clId="{F0EA15FE-5EA0-46C4-809D-2036EA12B603}" dt="2021-05-19T06:20:41.200" v="1135"/>
        <pc:sldMkLst>
          <pc:docMk/>
          <pc:sldMk cId="256696662" sldId="456"/>
        </pc:sldMkLst>
        <pc:spChg chg="add mod">
          <ac:chgData name="Manish Kaushik" userId="63735f1b-e221-45f5-b925-bb50105db10a" providerId="ADAL" clId="{F0EA15FE-5EA0-46C4-809D-2036EA12B603}" dt="2021-05-19T06:20:41.200" v="1135"/>
          <ac:spMkLst>
            <pc:docMk/>
            <pc:sldMk cId="256696662" sldId="456"/>
            <ac:spMk id="5" creationId="{D0D72BE4-8962-4B12-984D-F4799625C2A6}"/>
          </ac:spMkLst>
        </pc:spChg>
      </pc:sldChg>
      <pc:sldChg chg="addSp modSp">
        <pc:chgData name="Manish Kaushik" userId="63735f1b-e221-45f5-b925-bb50105db10a" providerId="ADAL" clId="{F0EA15FE-5EA0-46C4-809D-2036EA12B603}" dt="2021-05-19T06:20:41.200" v="1135"/>
        <pc:sldMkLst>
          <pc:docMk/>
          <pc:sldMk cId="372019548" sldId="457"/>
        </pc:sldMkLst>
        <pc:spChg chg="add mod">
          <ac:chgData name="Manish Kaushik" userId="63735f1b-e221-45f5-b925-bb50105db10a" providerId="ADAL" clId="{F0EA15FE-5EA0-46C4-809D-2036EA12B603}" dt="2021-05-19T06:20:41.200" v="1135"/>
          <ac:spMkLst>
            <pc:docMk/>
            <pc:sldMk cId="372019548" sldId="457"/>
            <ac:spMk id="5" creationId="{C0DD3309-C011-48D2-B855-6B093D9B440C}"/>
          </ac:spMkLst>
        </pc:spChg>
      </pc:sldChg>
      <pc:sldChg chg="addSp modSp">
        <pc:chgData name="Manish Kaushik" userId="63735f1b-e221-45f5-b925-bb50105db10a" providerId="ADAL" clId="{F0EA15FE-5EA0-46C4-809D-2036EA12B603}" dt="2021-05-19T06:20:41.200" v="1135"/>
        <pc:sldMkLst>
          <pc:docMk/>
          <pc:sldMk cId="4031915940" sldId="458"/>
        </pc:sldMkLst>
        <pc:spChg chg="add mod">
          <ac:chgData name="Manish Kaushik" userId="63735f1b-e221-45f5-b925-bb50105db10a" providerId="ADAL" clId="{F0EA15FE-5EA0-46C4-809D-2036EA12B603}" dt="2021-05-19T06:20:41.200" v="1135"/>
          <ac:spMkLst>
            <pc:docMk/>
            <pc:sldMk cId="4031915940" sldId="458"/>
            <ac:spMk id="5" creationId="{B1678013-F4C5-4510-98BF-35DF436D33A4}"/>
          </ac:spMkLst>
        </pc:spChg>
      </pc:sldChg>
      <pc:sldChg chg="addSp modSp">
        <pc:chgData name="Manish Kaushik" userId="63735f1b-e221-45f5-b925-bb50105db10a" providerId="ADAL" clId="{F0EA15FE-5EA0-46C4-809D-2036EA12B603}" dt="2021-05-19T06:20:41.200" v="1135"/>
        <pc:sldMkLst>
          <pc:docMk/>
          <pc:sldMk cId="2548339832" sldId="459"/>
        </pc:sldMkLst>
        <pc:spChg chg="add mod">
          <ac:chgData name="Manish Kaushik" userId="63735f1b-e221-45f5-b925-bb50105db10a" providerId="ADAL" clId="{F0EA15FE-5EA0-46C4-809D-2036EA12B603}" dt="2021-05-19T06:20:41.200" v="1135"/>
          <ac:spMkLst>
            <pc:docMk/>
            <pc:sldMk cId="2548339832" sldId="459"/>
            <ac:spMk id="5" creationId="{E19ABF1B-3883-4E99-A14A-4BF518A17FC0}"/>
          </ac:spMkLst>
        </pc:spChg>
      </pc:sldChg>
      <pc:sldChg chg="addSp modSp">
        <pc:chgData name="Manish Kaushik" userId="63735f1b-e221-45f5-b925-bb50105db10a" providerId="ADAL" clId="{F0EA15FE-5EA0-46C4-809D-2036EA12B603}" dt="2021-05-19T06:20:41.200" v="1135"/>
        <pc:sldMkLst>
          <pc:docMk/>
          <pc:sldMk cId="2274110059" sldId="460"/>
        </pc:sldMkLst>
        <pc:spChg chg="add mod">
          <ac:chgData name="Manish Kaushik" userId="63735f1b-e221-45f5-b925-bb50105db10a" providerId="ADAL" clId="{F0EA15FE-5EA0-46C4-809D-2036EA12B603}" dt="2021-05-19T06:20:41.200" v="1135"/>
          <ac:spMkLst>
            <pc:docMk/>
            <pc:sldMk cId="2274110059" sldId="460"/>
            <ac:spMk id="5" creationId="{8EC8F5E1-AECE-4506-8544-CDADD0F414EA}"/>
          </ac:spMkLst>
        </pc:spChg>
      </pc:sldChg>
      <pc:sldChg chg="addSp modSp">
        <pc:chgData name="Manish Kaushik" userId="63735f1b-e221-45f5-b925-bb50105db10a" providerId="ADAL" clId="{F0EA15FE-5EA0-46C4-809D-2036EA12B603}" dt="2021-05-19T06:20:41.200" v="1135"/>
        <pc:sldMkLst>
          <pc:docMk/>
          <pc:sldMk cId="2577210608" sldId="461"/>
        </pc:sldMkLst>
        <pc:spChg chg="add mod">
          <ac:chgData name="Manish Kaushik" userId="63735f1b-e221-45f5-b925-bb50105db10a" providerId="ADAL" clId="{F0EA15FE-5EA0-46C4-809D-2036EA12B603}" dt="2021-05-19T06:20:41.200" v="1135"/>
          <ac:spMkLst>
            <pc:docMk/>
            <pc:sldMk cId="2577210608" sldId="461"/>
            <ac:spMk id="5" creationId="{BCEC9CFA-0290-4C2E-BB13-730B267ADF8D}"/>
          </ac:spMkLst>
        </pc:spChg>
      </pc:sldChg>
      <pc:sldChg chg="addSp modSp">
        <pc:chgData name="Manish Kaushik" userId="63735f1b-e221-45f5-b925-bb50105db10a" providerId="ADAL" clId="{F0EA15FE-5EA0-46C4-809D-2036EA12B603}" dt="2021-05-19T06:20:41.200" v="1135"/>
        <pc:sldMkLst>
          <pc:docMk/>
          <pc:sldMk cId="3801036207" sldId="462"/>
        </pc:sldMkLst>
        <pc:spChg chg="add mod">
          <ac:chgData name="Manish Kaushik" userId="63735f1b-e221-45f5-b925-bb50105db10a" providerId="ADAL" clId="{F0EA15FE-5EA0-46C4-809D-2036EA12B603}" dt="2021-05-19T06:20:41.200" v="1135"/>
          <ac:spMkLst>
            <pc:docMk/>
            <pc:sldMk cId="3801036207" sldId="462"/>
            <ac:spMk id="5" creationId="{DFAF9C07-DACD-475F-B534-B1919F80F2C2}"/>
          </ac:spMkLst>
        </pc:spChg>
      </pc:sldChg>
      <pc:sldChg chg="addSp modSp">
        <pc:chgData name="Manish Kaushik" userId="63735f1b-e221-45f5-b925-bb50105db10a" providerId="ADAL" clId="{F0EA15FE-5EA0-46C4-809D-2036EA12B603}" dt="2021-05-19T06:20:41.200" v="1135"/>
        <pc:sldMkLst>
          <pc:docMk/>
          <pc:sldMk cId="1674925675" sldId="463"/>
        </pc:sldMkLst>
        <pc:spChg chg="add mod">
          <ac:chgData name="Manish Kaushik" userId="63735f1b-e221-45f5-b925-bb50105db10a" providerId="ADAL" clId="{F0EA15FE-5EA0-46C4-809D-2036EA12B603}" dt="2021-05-19T06:20:41.200" v="1135"/>
          <ac:spMkLst>
            <pc:docMk/>
            <pc:sldMk cId="1674925675" sldId="463"/>
            <ac:spMk id="6" creationId="{7E758164-CD0D-48FD-A6B1-A3A780572585}"/>
          </ac:spMkLst>
        </pc:spChg>
      </pc:sldChg>
      <pc:sldChg chg="addSp modSp">
        <pc:chgData name="Manish Kaushik" userId="63735f1b-e221-45f5-b925-bb50105db10a" providerId="ADAL" clId="{F0EA15FE-5EA0-46C4-809D-2036EA12B603}" dt="2021-05-19T06:20:41.200" v="1135"/>
        <pc:sldMkLst>
          <pc:docMk/>
          <pc:sldMk cId="838746973" sldId="464"/>
        </pc:sldMkLst>
        <pc:spChg chg="add mod">
          <ac:chgData name="Manish Kaushik" userId="63735f1b-e221-45f5-b925-bb50105db10a" providerId="ADAL" clId="{F0EA15FE-5EA0-46C4-809D-2036EA12B603}" dt="2021-05-19T06:20:41.200" v="1135"/>
          <ac:spMkLst>
            <pc:docMk/>
            <pc:sldMk cId="838746973" sldId="464"/>
            <ac:spMk id="5" creationId="{034DC72F-F3FE-4C03-8057-3C6D6D22E566}"/>
          </ac:spMkLst>
        </pc:spChg>
      </pc:sldChg>
      <pc:sldChg chg="addSp modSp">
        <pc:chgData name="Manish Kaushik" userId="63735f1b-e221-45f5-b925-bb50105db10a" providerId="ADAL" clId="{F0EA15FE-5EA0-46C4-809D-2036EA12B603}" dt="2021-05-19T06:20:41.200" v="1135"/>
        <pc:sldMkLst>
          <pc:docMk/>
          <pc:sldMk cId="1048381642" sldId="465"/>
        </pc:sldMkLst>
        <pc:spChg chg="add mod">
          <ac:chgData name="Manish Kaushik" userId="63735f1b-e221-45f5-b925-bb50105db10a" providerId="ADAL" clId="{F0EA15FE-5EA0-46C4-809D-2036EA12B603}" dt="2021-05-19T06:20:41.200" v="1135"/>
          <ac:spMkLst>
            <pc:docMk/>
            <pc:sldMk cId="1048381642" sldId="465"/>
            <ac:spMk id="5" creationId="{ED9394A3-118F-4754-9C65-2948E761ED85}"/>
          </ac:spMkLst>
        </pc:spChg>
      </pc:sldChg>
      <pc:sldChg chg="addSp modSp">
        <pc:chgData name="Manish Kaushik" userId="63735f1b-e221-45f5-b925-bb50105db10a" providerId="ADAL" clId="{F0EA15FE-5EA0-46C4-809D-2036EA12B603}" dt="2021-05-19T06:20:41.200" v="1135"/>
        <pc:sldMkLst>
          <pc:docMk/>
          <pc:sldMk cId="0" sldId="468"/>
        </pc:sldMkLst>
        <pc:spChg chg="add mod">
          <ac:chgData name="Manish Kaushik" userId="63735f1b-e221-45f5-b925-bb50105db10a" providerId="ADAL" clId="{F0EA15FE-5EA0-46C4-809D-2036EA12B603}" dt="2021-05-19T06:20:41.200" v="1135"/>
          <ac:spMkLst>
            <pc:docMk/>
            <pc:sldMk cId="0" sldId="468"/>
            <ac:spMk id="5" creationId="{00FA0AC7-6D8D-427F-BAEA-B7B78338E212}"/>
          </ac:spMkLst>
        </pc:spChg>
      </pc:sldChg>
      <pc:sldChg chg="addSp modSp">
        <pc:chgData name="Manish Kaushik" userId="63735f1b-e221-45f5-b925-bb50105db10a" providerId="ADAL" clId="{F0EA15FE-5EA0-46C4-809D-2036EA12B603}" dt="2021-05-19T06:20:41.200" v="1135"/>
        <pc:sldMkLst>
          <pc:docMk/>
          <pc:sldMk cId="0" sldId="469"/>
        </pc:sldMkLst>
        <pc:spChg chg="add mod">
          <ac:chgData name="Manish Kaushik" userId="63735f1b-e221-45f5-b925-bb50105db10a" providerId="ADAL" clId="{F0EA15FE-5EA0-46C4-809D-2036EA12B603}" dt="2021-05-19T06:20:41.200" v="1135"/>
          <ac:spMkLst>
            <pc:docMk/>
            <pc:sldMk cId="0" sldId="469"/>
            <ac:spMk id="5" creationId="{3E25E4AC-0C21-4482-A9D6-F956BBC028BE}"/>
          </ac:spMkLst>
        </pc:spChg>
      </pc:sldChg>
      <pc:sldChg chg="addSp modSp">
        <pc:chgData name="Manish Kaushik" userId="63735f1b-e221-45f5-b925-bb50105db10a" providerId="ADAL" clId="{F0EA15FE-5EA0-46C4-809D-2036EA12B603}" dt="2021-05-19T06:20:41.200" v="1135"/>
        <pc:sldMkLst>
          <pc:docMk/>
          <pc:sldMk cId="0" sldId="470"/>
        </pc:sldMkLst>
        <pc:spChg chg="add mod">
          <ac:chgData name="Manish Kaushik" userId="63735f1b-e221-45f5-b925-bb50105db10a" providerId="ADAL" clId="{F0EA15FE-5EA0-46C4-809D-2036EA12B603}" dt="2021-05-19T06:20:41.200" v="1135"/>
          <ac:spMkLst>
            <pc:docMk/>
            <pc:sldMk cId="0" sldId="470"/>
            <ac:spMk id="6" creationId="{4798907D-24E1-4304-AFD6-F18542477591}"/>
          </ac:spMkLst>
        </pc:spChg>
      </pc:sldChg>
      <pc:sldChg chg="addSp modSp">
        <pc:chgData name="Manish Kaushik" userId="63735f1b-e221-45f5-b925-bb50105db10a" providerId="ADAL" clId="{F0EA15FE-5EA0-46C4-809D-2036EA12B603}" dt="2021-05-19T06:20:41.200" v="1135"/>
        <pc:sldMkLst>
          <pc:docMk/>
          <pc:sldMk cId="2722811774" sldId="471"/>
        </pc:sldMkLst>
        <pc:spChg chg="add mod">
          <ac:chgData name="Manish Kaushik" userId="63735f1b-e221-45f5-b925-bb50105db10a" providerId="ADAL" clId="{F0EA15FE-5EA0-46C4-809D-2036EA12B603}" dt="2021-05-19T06:20:41.200" v="1135"/>
          <ac:spMkLst>
            <pc:docMk/>
            <pc:sldMk cId="2722811774" sldId="471"/>
            <ac:spMk id="8" creationId="{30F1BFCE-7624-4A3E-A4C6-93BCD36EF8DE}"/>
          </ac:spMkLst>
        </pc:spChg>
      </pc:sldChg>
      <pc:sldChg chg="addSp modSp">
        <pc:chgData name="Manish Kaushik" userId="63735f1b-e221-45f5-b925-bb50105db10a" providerId="ADAL" clId="{F0EA15FE-5EA0-46C4-809D-2036EA12B603}" dt="2021-05-19T06:20:41.200" v="1135"/>
        <pc:sldMkLst>
          <pc:docMk/>
          <pc:sldMk cId="2025680476" sldId="472"/>
        </pc:sldMkLst>
        <pc:spChg chg="add mod">
          <ac:chgData name="Manish Kaushik" userId="63735f1b-e221-45f5-b925-bb50105db10a" providerId="ADAL" clId="{F0EA15FE-5EA0-46C4-809D-2036EA12B603}" dt="2021-05-19T06:20:41.200" v="1135"/>
          <ac:spMkLst>
            <pc:docMk/>
            <pc:sldMk cId="2025680476" sldId="472"/>
            <ac:spMk id="4" creationId="{8C2E4A07-B274-4DDA-A69A-86BB1A9F9E9F}"/>
          </ac:spMkLst>
        </pc:spChg>
      </pc:sldChg>
      <pc:sldChg chg="addSp modSp">
        <pc:chgData name="Manish Kaushik" userId="63735f1b-e221-45f5-b925-bb50105db10a" providerId="ADAL" clId="{F0EA15FE-5EA0-46C4-809D-2036EA12B603}" dt="2021-05-19T06:20:41.200" v="1135"/>
        <pc:sldMkLst>
          <pc:docMk/>
          <pc:sldMk cId="3720000325" sldId="473"/>
        </pc:sldMkLst>
        <pc:spChg chg="add mod">
          <ac:chgData name="Manish Kaushik" userId="63735f1b-e221-45f5-b925-bb50105db10a" providerId="ADAL" clId="{F0EA15FE-5EA0-46C4-809D-2036EA12B603}" dt="2021-05-19T06:20:41.200" v="1135"/>
          <ac:spMkLst>
            <pc:docMk/>
            <pc:sldMk cId="3720000325" sldId="473"/>
            <ac:spMk id="6" creationId="{7D3763C5-91E8-4544-BE92-D87A90069814}"/>
          </ac:spMkLst>
        </pc:spChg>
      </pc:sldChg>
      <pc:sldChg chg="addSp modSp">
        <pc:chgData name="Manish Kaushik" userId="63735f1b-e221-45f5-b925-bb50105db10a" providerId="ADAL" clId="{F0EA15FE-5EA0-46C4-809D-2036EA12B603}" dt="2021-05-19T06:20:41.200" v="1135"/>
        <pc:sldMkLst>
          <pc:docMk/>
          <pc:sldMk cId="3443729925" sldId="474"/>
        </pc:sldMkLst>
        <pc:spChg chg="add mod">
          <ac:chgData name="Manish Kaushik" userId="63735f1b-e221-45f5-b925-bb50105db10a" providerId="ADAL" clId="{F0EA15FE-5EA0-46C4-809D-2036EA12B603}" dt="2021-05-19T06:20:41.200" v="1135"/>
          <ac:spMkLst>
            <pc:docMk/>
            <pc:sldMk cId="3443729925" sldId="474"/>
            <ac:spMk id="4" creationId="{0A73A105-9229-47AD-A408-A45C280DA8CD}"/>
          </ac:spMkLst>
        </pc:spChg>
      </pc:sldChg>
      <pc:sldChg chg="addSp modSp">
        <pc:chgData name="Manish Kaushik" userId="63735f1b-e221-45f5-b925-bb50105db10a" providerId="ADAL" clId="{F0EA15FE-5EA0-46C4-809D-2036EA12B603}" dt="2021-05-19T06:20:41.200" v="1135"/>
        <pc:sldMkLst>
          <pc:docMk/>
          <pc:sldMk cId="2871558239" sldId="475"/>
        </pc:sldMkLst>
        <pc:spChg chg="add mod">
          <ac:chgData name="Manish Kaushik" userId="63735f1b-e221-45f5-b925-bb50105db10a" providerId="ADAL" clId="{F0EA15FE-5EA0-46C4-809D-2036EA12B603}" dt="2021-05-19T06:20:41.200" v="1135"/>
          <ac:spMkLst>
            <pc:docMk/>
            <pc:sldMk cId="2871558239" sldId="475"/>
            <ac:spMk id="5" creationId="{F2B40AEE-C87E-4B79-957A-2597B3C5ACD3}"/>
          </ac:spMkLst>
        </pc:spChg>
      </pc:sldChg>
      <pc:sldChg chg="addSp modSp">
        <pc:chgData name="Manish Kaushik" userId="63735f1b-e221-45f5-b925-bb50105db10a" providerId="ADAL" clId="{F0EA15FE-5EA0-46C4-809D-2036EA12B603}" dt="2021-05-19T06:20:41.200" v="1135"/>
        <pc:sldMkLst>
          <pc:docMk/>
          <pc:sldMk cId="405096036" sldId="476"/>
        </pc:sldMkLst>
        <pc:spChg chg="add mod">
          <ac:chgData name="Manish Kaushik" userId="63735f1b-e221-45f5-b925-bb50105db10a" providerId="ADAL" clId="{F0EA15FE-5EA0-46C4-809D-2036EA12B603}" dt="2021-05-19T06:20:41.200" v="1135"/>
          <ac:spMkLst>
            <pc:docMk/>
            <pc:sldMk cId="405096036" sldId="476"/>
            <ac:spMk id="4" creationId="{BB43877F-6DBF-4BEF-B603-8083F08E89CA}"/>
          </ac:spMkLst>
        </pc:spChg>
      </pc:sldChg>
      <pc:sldChg chg="addSp modSp">
        <pc:chgData name="Manish Kaushik" userId="63735f1b-e221-45f5-b925-bb50105db10a" providerId="ADAL" clId="{F0EA15FE-5EA0-46C4-809D-2036EA12B603}" dt="2021-05-19T06:20:41.200" v="1135"/>
        <pc:sldMkLst>
          <pc:docMk/>
          <pc:sldMk cId="0" sldId="477"/>
        </pc:sldMkLst>
        <pc:spChg chg="add mod">
          <ac:chgData name="Manish Kaushik" userId="63735f1b-e221-45f5-b925-bb50105db10a" providerId="ADAL" clId="{F0EA15FE-5EA0-46C4-809D-2036EA12B603}" dt="2021-05-19T06:20:41.200" v="1135"/>
          <ac:spMkLst>
            <pc:docMk/>
            <pc:sldMk cId="0" sldId="477"/>
            <ac:spMk id="4" creationId="{7A5119CC-2D6D-42B3-993A-F39BF9F9E589}"/>
          </ac:spMkLst>
        </pc:spChg>
      </pc:sldChg>
      <pc:sldChg chg="addSp modSp">
        <pc:chgData name="Manish Kaushik" userId="63735f1b-e221-45f5-b925-bb50105db10a" providerId="ADAL" clId="{F0EA15FE-5EA0-46C4-809D-2036EA12B603}" dt="2021-05-19T06:20:41.200" v="1135"/>
        <pc:sldMkLst>
          <pc:docMk/>
          <pc:sldMk cId="0" sldId="478"/>
        </pc:sldMkLst>
        <pc:spChg chg="add mod">
          <ac:chgData name="Manish Kaushik" userId="63735f1b-e221-45f5-b925-bb50105db10a" providerId="ADAL" clId="{F0EA15FE-5EA0-46C4-809D-2036EA12B603}" dt="2021-05-19T06:20:41.200" v="1135"/>
          <ac:spMkLst>
            <pc:docMk/>
            <pc:sldMk cId="0" sldId="478"/>
            <ac:spMk id="4" creationId="{A2889CA3-A6E5-483C-8EE6-FA5D9F0621A9}"/>
          </ac:spMkLst>
        </pc:spChg>
      </pc:sldChg>
      <pc:sldChg chg="addSp modSp">
        <pc:chgData name="Manish Kaushik" userId="63735f1b-e221-45f5-b925-bb50105db10a" providerId="ADAL" clId="{F0EA15FE-5EA0-46C4-809D-2036EA12B603}" dt="2021-05-19T06:20:41.200" v="1135"/>
        <pc:sldMkLst>
          <pc:docMk/>
          <pc:sldMk cId="0" sldId="479"/>
        </pc:sldMkLst>
        <pc:spChg chg="add mod">
          <ac:chgData name="Manish Kaushik" userId="63735f1b-e221-45f5-b925-bb50105db10a" providerId="ADAL" clId="{F0EA15FE-5EA0-46C4-809D-2036EA12B603}" dt="2021-05-19T06:20:41.200" v="1135"/>
          <ac:spMkLst>
            <pc:docMk/>
            <pc:sldMk cId="0" sldId="479"/>
            <ac:spMk id="4" creationId="{CA5836A4-70B5-4636-87B4-CB3504AD2D9B}"/>
          </ac:spMkLst>
        </pc:spChg>
      </pc:sldChg>
      <pc:sldChg chg="addSp modSp">
        <pc:chgData name="Manish Kaushik" userId="63735f1b-e221-45f5-b925-bb50105db10a" providerId="ADAL" clId="{F0EA15FE-5EA0-46C4-809D-2036EA12B603}" dt="2021-05-19T06:20:41.200" v="1135"/>
        <pc:sldMkLst>
          <pc:docMk/>
          <pc:sldMk cId="0" sldId="480"/>
        </pc:sldMkLst>
        <pc:spChg chg="add mod">
          <ac:chgData name="Manish Kaushik" userId="63735f1b-e221-45f5-b925-bb50105db10a" providerId="ADAL" clId="{F0EA15FE-5EA0-46C4-809D-2036EA12B603}" dt="2021-05-19T06:20:41.200" v="1135"/>
          <ac:spMkLst>
            <pc:docMk/>
            <pc:sldMk cId="0" sldId="480"/>
            <ac:spMk id="5" creationId="{350F1448-1B9F-4329-B4A8-8DCFAF89274E}"/>
          </ac:spMkLst>
        </pc:spChg>
      </pc:sldChg>
      <pc:sldChg chg="addSp modSp">
        <pc:chgData name="Manish Kaushik" userId="63735f1b-e221-45f5-b925-bb50105db10a" providerId="ADAL" clId="{F0EA15FE-5EA0-46C4-809D-2036EA12B603}" dt="2021-05-19T06:20:41.200" v="1135"/>
        <pc:sldMkLst>
          <pc:docMk/>
          <pc:sldMk cId="3982111916" sldId="481"/>
        </pc:sldMkLst>
        <pc:spChg chg="add mod">
          <ac:chgData name="Manish Kaushik" userId="63735f1b-e221-45f5-b925-bb50105db10a" providerId="ADAL" clId="{F0EA15FE-5EA0-46C4-809D-2036EA12B603}" dt="2021-05-19T06:20:41.200" v="1135"/>
          <ac:spMkLst>
            <pc:docMk/>
            <pc:sldMk cId="3982111916" sldId="481"/>
            <ac:spMk id="9" creationId="{C4595475-787D-410E-9FF4-4A83772A46EC}"/>
          </ac:spMkLst>
        </pc:spChg>
      </pc:sldChg>
      <pc:sldChg chg="addSp modSp">
        <pc:chgData name="Manish Kaushik" userId="63735f1b-e221-45f5-b925-bb50105db10a" providerId="ADAL" clId="{F0EA15FE-5EA0-46C4-809D-2036EA12B603}" dt="2021-05-19T06:20:41.200" v="1135"/>
        <pc:sldMkLst>
          <pc:docMk/>
          <pc:sldMk cId="0" sldId="482"/>
        </pc:sldMkLst>
        <pc:spChg chg="add mod">
          <ac:chgData name="Manish Kaushik" userId="63735f1b-e221-45f5-b925-bb50105db10a" providerId="ADAL" clId="{F0EA15FE-5EA0-46C4-809D-2036EA12B603}" dt="2021-05-19T06:20:41.200" v="1135"/>
          <ac:spMkLst>
            <pc:docMk/>
            <pc:sldMk cId="0" sldId="482"/>
            <ac:spMk id="7" creationId="{8F12AB25-F1A3-4780-81ED-72B66ED4AFAD}"/>
          </ac:spMkLst>
        </pc:spChg>
      </pc:sldChg>
      <pc:sldChg chg="addSp modSp">
        <pc:chgData name="Manish Kaushik" userId="63735f1b-e221-45f5-b925-bb50105db10a" providerId="ADAL" clId="{F0EA15FE-5EA0-46C4-809D-2036EA12B603}" dt="2021-05-19T06:20:41.200" v="1135"/>
        <pc:sldMkLst>
          <pc:docMk/>
          <pc:sldMk cId="0" sldId="483"/>
        </pc:sldMkLst>
        <pc:spChg chg="add mod">
          <ac:chgData name="Manish Kaushik" userId="63735f1b-e221-45f5-b925-bb50105db10a" providerId="ADAL" clId="{F0EA15FE-5EA0-46C4-809D-2036EA12B603}" dt="2021-05-19T06:20:41.200" v="1135"/>
          <ac:spMkLst>
            <pc:docMk/>
            <pc:sldMk cId="0" sldId="483"/>
            <ac:spMk id="6" creationId="{E60097FA-547F-42DA-90F7-CE439F637DD9}"/>
          </ac:spMkLst>
        </pc:spChg>
      </pc:sldChg>
      <pc:sldChg chg="addSp modSp">
        <pc:chgData name="Manish Kaushik" userId="63735f1b-e221-45f5-b925-bb50105db10a" providerId="ADAL" clId="{F0EA15FE-5EA0-46C4-809D-2036EA12B603}" dt="2021-05-19T06:20:41.200" v="1135"/>
        <pc:sldMkLst>
          <pc:docMk/>
          <pc:sldMk cId="0" sldId="484"/>
        </pc:sldMkLst>
        <pc:spChg chg="add mod">
          <ac:chgData name="Manish Kaushik" userId="63735f1b-e221-45f5-b925-bb50105db10a" providerId="ADAL" clId="{F0EA15FE-5EA0-46C4-809D-2036EA12B603}" dt="2021-05-19T06:20:41.200" v="1135"/>
          <ac:spMkLst>
            <pc:docMk/>
            <pc:sldMk cId="0" sldId="484"/>
            <ac:spMk id="6" creationId="{76928030-61BA-49E5-B451-FB8EA828A866}"/>
          </ac:spMkLst>
        </pc:spChg>
      </pc:sldChg>
      <pc:sldChg chg="addSp modSp">
        <pc:chgData name="Manish Kaushik" userId="63735f1b-e221-45f5-b925-bb50105db10a" providerId="ADAL" clId="{F0EA15FE-5EA0-46C4-809D-2036EA12B603}" dt="2021-05-19T06:20:41.200" v="1135"/>
        <pc:sldMkLst>
          <pc:docMk/>
          <pc:sldMk cId="0" sldId="485"/>
        </pc:sldMkLst>
        <pc:spChg chg="add mod">
          <ac:chgData name="Manish Kaushik" userId="63735f1b-e221-45f5-b925-bb50105db10a" providerId="ADAL" clId="{F0EA15FE-5EA0-46C4-809D-2036EA12B603}" dt="2021-05-19T06:20:41.200" v="1135"/>
          <ac:spMkLst>
            <pc:docMk/>
            <pc:sldMk cId="0" sldId="485"/>
            <ac:spMk id="7" creationId="{0D16252B-A14A-4EB5-8724-399F76211FBA}"/>
          </ac:spMkLst>
        </pc:spChg>
      </pc:sldChg>
      <pc:sldChg chg="addSp modSp">
        <pc:chgData name="Manish Kaushik" userId="63735f1b-e221-45f5-b925-bb50105db10a" providerId="ADAL" clId="{F0EA15FE-5EA0-46C4-809D-2036EA12B603}" dt="2021-05-19T06:20:41.200" v="1135"/>
        <pc:sldMkLst>
          <pc:docMk/>
          <pc:sldMk cId="0" sldId="486"/>
        </pc:sldMkLst>
        <pc:spChg chg="add mod">
          <ac:chgData name="Manish Kaushik" userId="63735f1b-e221-45f5-b925-bb50105db10a" providerId="ADAL" clId="{F0EA15FE-5EA0-46C4-809D-2036EA12B603}" dt="2021-05-19T06:20:41.200" v="1135"/>
          <ac:spMkLst>
            <pc:docMk/>
            <pc:sldMk cId="0" sldId="486"/>
            <ac:spMk id="7" creationId="{821AE941-4517-45BD-8A1D-0F8EC5B8E6CF}"/>
          </ac:spMkLst>
        </pc:spChg>
      </pc:sldChg>
      <pc:sldChg chg="addSp modSp">
        <pc:chgData name="Manish Kaushik" userId="63735f1b-e221-45f5-b925-bb50105db10a" providerId="ADAL" clId="{F0EA15FE-5EA0-46C4-809D-2036EA12B603}" dt="2021-05-19T06:20:41.200" v="1135"/>
        <pc:sldMkLst>
          <pc:docMk/>
          <pc:sldMk cId="0" sldId="487"/>
        </pc:sldMkLst>
        <pc:spChg chg="add mod">
          <ac:chgData name="Manish Kaushik" userId="63735f1b-e221-45f5-b925-bb50105db10a" providerId="ADAL" clId="{F0EA15FE-5EA0-46C4-809D-2036EA12B603}" dt="2021-05-19T06:20:41.200" v="1135"/>
          <ac:spMkLst>
            <pc:docMk/>
            <pc:sldMk cId="0" sldId="487"/>
            <ac:spMk id="9" creationId="{31F92FA6-0199-49C4-B547-19F08932C5F1}"/>
          </ac:spMkLst>
        </pc:spChg>
      </pc:sldChg>
      <pc:sldChg chg="addSp modSp">
        <pc:chgData name="Manish Kaushik" userId="63735f1b-e221-45f5-b925-bb50105db10a" providerId="ADAL" clId="{F0EA15FE-5EA0-46C4-809D-2036EA12B603}" dt="2021-05-19T06:20:41.200" v="1135"/>
        <pc:sldMkLst>
          <pc:docMk/>
          <pc:sldMk cId="0" sldId="488"/>
        </pc:sldMkLst>
        <pc:spChg chg="add mod">
          <ac:chgData name="Manish Kaushik" userId="63735f1b-e221-45f5-b925-bb50105db10a" providerId="ADAL" clId="{F0EA15FE-5EA0-46C4-809D-2036EA12B603}" dt="2021-05-19T06:20:41.200" v="1135"/>
          <ac:spMkLst>
            <pc:docMk/>
            <pc:sldMk cId="0" sldId="488"/>
            <ac:spMk id="7" creationId="{0B3D54BC-B067-4F9B-B617-93B9AC1E6C5E}"/>
          </ac:spMkLst>
        </pc:spChg>
      </pc:sldChg>
      <pc:sldChg chg="addSp modSp">
        <pc:chgData name="Manish Kaushik" userId="63735f1b-e221-45f5-b925-bb50105db10a" providerId="ADAL" clId="{F0EA15FE-5EA0-46C4-809D-2036EA12B603}" dt="2021-05-19T06:20:41.200" v="1135"/>
        <pc:sldMkLst>
          <pc:docMk/>
          <pc:sldMk cId="1099248960" sldId="1483"/>
        </pc:sldMkLst>
        <pc:spChg chg="add mod">
          <ac:chgData name="Manish Kaushik" userId="63735f1b-e221-45f5-b925-bb50105db10a" providerId="ADAL" clId="{F0EA15FE-5EA0-46C4-809D-2036EA12B603}" dt="2021-05-19T06:20:41.200" v="1135"/>
          <ac:spMkLst>
            <pc:docMk/>
            <pc:sldMk cId="1099248960" sldId="1483"/>
            <ac:spMk id="4" creationId="{FD275627-C20C-451D-A6A5-62EB11B4D2B9}"/>
          </ac:spMkLst>
        </pc:spChg>
      </pc:sldChg>
      <pc:sldChg chg="addSp modSp">
        <pc:chgData name="Manish Kaushik" userId="63735f1b-e221-45f5-b925-bb50105db10a" providerId="ADAL" clId="{F0EA15FE-5EA0-46C4-809D-2036EA12B603}" dt="2021-05-19T06:20:41.200" v="1135"/>
        <pc:sldMkLst>
          <pc:docMk/>
          <pc:sldMk cId="3044915157" sldId="1484"/>
        </pc:sldMkLst>
        <pc:spChg chg="add mod">
          <ac:chgData name="Manish Kaushik" userId="63735f1b-e221-45f5-b925-bb50105db10a" providerId="ADAL" clId="{F0EA15FE-5EA0-46C4-809D-2036EA12B603}" dt="2021-05-19T06:20:41.200" v="1135"/>
          <ac:spMkLst>
            <pc:docMk/>
            <pc:sldMk cId="3044915157" sldId="1484"/>
            <ac:spMk id="5" creationId="{E7B418FC-8655-4F96-8D38-355901303CF7}"/>
          </ac:spMkLst>
        </pc:spChg>
      </pc:sldChg>
      <pc:sldChg chg="addSp modSp">
        <pc:chgData name="Manish Kaushik" userId="63735f1b-e221-45f5-b925-bb50105db10a" providerId="ADAL" clId="{F0EA15FE-5EA0-46C4-809D-2036EA12B603}" dt="2021-05-19T06:20:41.200" v="1135"/>
        <pc:sldMkLst>
          <pc:docMk/>
          <pc:sldMk cId="1695000555" sldId="1485"/>
        </pc:sldMkLst>
        <pc:spChg chg="add mod">
          <ac:chgData name="Manish Kaushik" userId="63735f1b-e221-45f5-b925-bb50105db10a" providerId="ADAL" clId="{F0EA15FE-5EA0-46C4-809D-2036EA12B603}" dt="2021-05-19T06:20:41.200" v="1135"/>
          <ac:spMkLst>
            <pc:docMk/>
            <pc:sldMk cId="1695000555" sldId="1485"/>
            <ac:spMk id="4" creationId="{0E38A999-B626-4CC5-9BAF-BDEC2D988AF0}"/>
          </ac:spMkLst>
        </pc:spChg>
      </pc:sldChg>
      <pc:sldChg chg="addSp modSp">
        <pc:chgData name="Manish Kaushik" userId="63735f1b-e221-45f5-b925-bb50105db10a" providerId="ADAL" clId="{F0EA15FE-5EA0-46C4-809D-2036EA12B603}" dt="2021-05-19T06:20:41.200" v="1135"/>
        <pc:sldMkLst>
          <pc:docMk/>
          <pc:sldMk cId="1059189704" sldId="1486"/>
        </pc:sldMkLst>
        <pc:spChg chg="add mod">
          <ac:chgData name="Manish Kaushik" userId="63735f1b-e221-45f5-b925-bb50105db10a" providerId="ADAL" clId="{F0EA15FE-5EA0-46C4-809D-2036EA12B603}" dt="2021-05-19T06:20:41.200" v="1135"/>
          <ac:spMkLst>
            <pc:docMk/>
            <pc:sldMk cId="1059189704" sldId="1486"/>
            <ac:spMk id="3" creationId="{7287C2E2-E8A4-45D1-8646-59D43C5C3D31}"/>
          </ac:spMkLst>
        </pc:spChg>
      </pc:sldChg>
      <pc:sldChg chg="addSp modSp">
        <pc:chgData name="Manish Kaushik" userId="63735f1b-e221-45f5-b925-bb50105db10a" providerId="ADAL" clId="{F0EA15FE-5EA0-46C4-809D-2036EA12B603}" dt="2021-05-19T06:20:41.200" v="1135"/>
        <pc:sldMkLst>
          <pc:docMk/>
          <pc:sldMk cId="623851970" sldId="1487"/>
        </pc:sldMkLst>
        <pc:spChg chg="add mod">
          <ac:chgData name="Manish Kaushik" userId="63735f1b-e221-45f5-b925-bb50105db10a" providerId="ADAL" clId="{F0EA15FE-5EA0-46C4-809D-2036EA12B603}" dt="2021-05-19T06:20:41.200" v="1135"/>
          <ac:spMkLst>
            <pc:docMk/>
            <pc:sldMk cId="623851970" sldId="1487"/>
            <ac:spMk id="5" creationId="{CB71D51B-0051-45A3-8D5A-22BBE36E62FB}"/>
          </ac:spMkLst>
        </pc:spChg>
      </pc:sldChg>
      <pc:sldChg chg="addSp modSp">
        <pc:chgData name="Manish Kaushik" userId="63735f1b-e221-45f5-b925-bb50105db10a" providerId="ADAL" clId="{F0EA15FE-5EA0-46C4-809D-2036EA12B603}" dt="2021-05-19T06:20:41.200" v="1135"/>
        <pc:sldMkLst>
          <pc:docMk/>
          <pc:sldMk cId="937922860" sldId="1489"/>
        </pc:sldMkLst>
        <pc:spChg chg="add mod">
          <ac:chgData name="Manish Kaushik" userId="63735f1b-e221-45f5-b925-bb50105db10a" providerId="ADAL" clId="{F0EA15FE-5EA0-46C4-809D-2036EA12B603}" dt="2021-05-19T06:20:41.200" v="1135"/>
          <ac:spMkLst>
            <pc:docMk/>
            <pc:sldMk cId="937922860" sldId="1489"/>
            <ac:spMk id="4" creationId="{4BCE2D02-9CEB-4C4E-8737-543355A0E37C}"/>
          </ac:spMkLst>
        </pc:spChg>
      </pc:sldChg>
      <pc:sldChg chg="addSp modSp">
        <pc:chgData name="Manish Kaushik" userId="63735f1b-e221-45f5-b925-bb50105db10a" providerId="ADAL" clId="{F0EA15FE-5EA0-46C4-809D-2036EA12B603}" dt="2021-05-19T06:20:41.200" v="1135"/>
        <pc:sldMkLst>
          <pc:docMk/>
          <pc:sldMk cId="895530809" sldId="1490"/>
        </pc:sldMkLst>
        <pc:spChg chg="add mod">
          <ac:chgData name="Manish Kaushik" userId="63735f1b-e221-45f5-b925-bb50105db10a" providerId="ADAL" clId="{F0EA15FE-5EA0-46C4-809D-2036EA12B603}" dt="2021-05-19T06:20:41.200" v="1135"/>
          <ac:spMkLst>
            <pc:docMk/>
            <pc:sldMk cId="895530809" sldId="1490"/>
            <ac:spMk id="6" creationId="{0F096F0D-1224-46E2-A963-947E4A476918}"/>
          </ac:spMkLst>
        </pc:spChg>
      </pc:sldChg>
      <pc:sldChg chg="addSp modSp">
        <pc:chgData name="Manish Kaushik" userId="63735f1b-e221-45f5-b925-bb50105db10a" providerId="ADAL" clId="{F0EA15FE-5EA0-46C4-809D-2036EA12B603}" dt="2021-05-19T06:20:41.200" v="1135"/>
        <pc:sldMkLst>
          <pc:docMk/>
          <pc:sldMk cId="255654606" sldId="1491"/>
        </pc:sldMkLst>
        <pc:spChg chg="add mod">
          <ac:chgData name="Manish Kaushik" userId="63735f1b-e221-45f5-b925-bb50105db10a" providerId="ADAL" clId="{F0EA15FE-5EA0-46C4-809D-2036EA12B603}" dt="2021-05-19T06:20:41.200" v="1135"/>
          <ac:spMkLst>
            <pc:docMk/>
            <pc:sldMk cId="255654606" sldId="1491"/>
            <ac:spMk id="7" creationId="{919FCC46-31EB-4FF2-A759-5955E190F4AA}"/>
          </ac:spMkLst>
        </pc:spChg>
      </pc:sldChg>
      <pc:sldChg chg="addSp modSp">
        <pc:chgData name="Manish Kaushik" userId="63735f1b-e221-45f5-b925-bb50105db10a" providerId="ADAL" clId="{F0EA15FE-5EA0-46C4-809D-2036EA12B603}" dt="2021-05-19T06:20:41.200" v="1135"/>
        <pc:sldMkLst>
          <pc:docMk/>
          <pc:sldMk cId="2227768876" sldId="1492"/>
        </pc:sldMkLst>
        <pc:spChg chg="add mod">
          <ac:chgData name="Manish Kaushik" userId="63735f1b-e221-45f5-b925-bb50105db10a" providerId="ADAL" clId="{F0EA15FE-5EA0-46C4-809D-2036EA12B603}" dt="2021-05-19T06:20:41.200" v="1135"/>
          <ac:spMkLst>
            <pc:docMk/>
            <pc:sldMk cId="2227768876" sldId="1492"/>
            <ac:spMk id="6" creationId="{99D5D704-0484-417E-AB43-223657D69459}"/>
          </ac:spMkLst>
        </pc:spChg>
      </pc:sldChg>
      <pc:sldChg chg="addSp modSp">
        <pc:chgData name="Manish Kaushik" userId="63735f1b-e221-45f5-b925-bb50105db10a" providerId="ADAL" clId="{F0EA15FE-5EA0-46C4-809D-2036EA12B603}" dt="2021-05-19T06:20:41.200" v="1135"/>
        <pc:sldMkLst>
          <pc:docMk/>
          <pc:sldMk cId="3450345197" sldId="1494"/>
        </pc:sldMkLst>
        <pc:spChg chg="add mod">
          <ac:chgData name="Manish Kaushik" userId="63735f1b-e221-45f5-b925-bb50105db10a" providerId="ADAL" clId="{F0EA15FE-5EA0-46C4-809D-2036EA12B603}" dt="2021-05-19T06:20:41.200" v="1135"/>
          <ac:spMkLst>
            <pc:docMk/>
            <pc:sldMk cId="3450345197" sldId="1494"/>
            <ac:spMk id="7" creationId="{22E79C51-8A6D-4CA4-AF37-60C2A9B22BC2}"/>
          </ac:spMkLst>
        </pc:spChg>
      </pc:sldChg>
      <pc:sldChg chg="addSp modSp">
        <pc:chgData name="Manish Kaushik" userId="63735f1b-e221-45f5-b925-bb50105db10a" providerId="ADAL" clId="{F0EA15FE-5EA0-46C4-809D-2036EA12B603}" dt="2021-05-19T06:20:41.200" v="1135"/>
        <pc:sldMkLst>
          <pc:docMk/>
          <pc:sldMk cId="3757299159" sldId="1495"/>
        </pc:sldMkLst>
        <pc:spChg chg="add mod">
          <ac:chgData name="Manish Kaushik" userId="63735f1b-e221-45f5-b925-bb50105db10a" providerId="ADAL" clId="{F0EA15FE-5EA0-46C4-809D-2036EA12B603}" dt="2021-05-19T06:20:41.200" v="1135"/>
          <ac:spMkLst>
            <pc:docMk/>
            <pc:sldMk cId="3757299159" sldId="1495"/>
            <ac:spMk id="7" creationId="{FA8FEA0A-79CB-47A4-BB13-1B993FBC9FC8}"/>
          </ac:spMkLst>
        </pc:spChg>
      </pc:sldChg>
      <pc:sldChg chg="addSp modSp">
        <pc:chgData name="Manish Kaushik" userId="63735f1b-e221-45f5-b925-bb50105db10a" providerId="ADAL" clId="{F0EA15FE-5EA0-46C4-809D-2036EA12B603}" dt="2021-05-19T06:20:41.200" v="1135"/>
        <pc:sldMkLst>
          <pc:docMk/>
          <pc:sldMk cId="3661944309" sldId="1496"/>
        </pc:sldMkLst>
        <pc:spChg chg="add mod">
          <ac:chgData name="Manish Kaushik" userId="63735f1b-e221-45f5-b925-bb50105db10a" providerId="ADAL" clId="{F0EA15FE-5EA0-46C4-809D-2036EA12B603}" dt="2021-05-19T06:20:41.200" v="1135"/>
          <ac:spMkLst>
            <pc:docMk/>
            <pc:sldMk cId="3661944309" sldId="1496"/>
            <ac:spMk id="6" creationId="{68E03D45-8EDA-49F9-AA13-BF452D544206}"/>
          </ac:spMkLst>
        </pc:spChg>
      </pc:sldChg>
      <pc:sldChg chg="addSp modSp">
        <pc:chgData name="Manish Kaushik" userId="63735f1b-e221-45f5-b925-bb50105db10a" providerId="ADAL" clId="{F0EA15FE-5EA0-46C4-809D-2036EA12B603}" dt="2021-05-19T06:20:41.200" v="1135"/>
        <pc:sldMkLst>
          <pc:docMk/>
          <pc:sldMk cId="178652844" sldId="1497"/>
        </pc:sldMkLst>
        <pc:spChg chg="add mod">
          <ac:chgData name="Manish Kaushik" userId="63735f1b-e221-45f5-b925-bb50105db10a" providerId="ADAL" clId="{F0EA15FE-5EA0-46C4-809D-2036EA12B603}" dt="2021-05-19T06:20:41.200" v="1135"/>
          <ac:spMkLst>
            <pc:docMk/>
            <pc:sldMk cId="178652844" sldId="1497"/>
            <ac:spMk id="6" creationId="{EED8DC57-430B-4E81-9475-1101DBEDB141}"/>
          </ac:spMkLst>
        </pc:spChg>
      </pc:sldChg>
      <pc:sldChg chg="addSp modSp">
        <pc:chgData name="Manish Kaushik" userId="63735f1b-e221-45f5-b925-bb50105db10a" providerId="ADAL" clId="{F0EA15FE-5EA0-46C4-809D-2036EA12B603}" dt="2021-05-19T06:20:41.200" v="1135"/>
        <pc:sldMkLst>
          <pc:docMk/>
          <pc:sldMk cId="3877065364" sldId="1498"/>
        </pc:sldMkLst>
        <pc:spChg chg="add mod">
          <ac:chgData name="Manish Kaushik" userId="63735f1b-e221-45f5-b925-bb50105db10a" providerId="ADAL" clId="{F0EA15FE-5EA0-46C4-809D-2036EA12B603}" dt="2021-05-19T06:20:41.200" v="1135"/>
          <ac:spMkLst>
            <pc:docMk/>
            <pc:sldMk cId="3877065364" sldId="1498"/>
            <ac:spMk id="6" creationId="{C447E6C6-3170-492E-9578-53A8B35353B3}"/>
          </ac:spMkLst>
        </pc:spChg>
      </pc:sldChg>
      <pc:sldChg chg="addSp modSp">
        <pc:chgData name="Manish Kaushik" userId="63735f1b-e221-45f5-b925-bb50105db10a" providerId="ADAL" clId="{F0EA15FE-5EA0-46C4-809D-2036EA12B603}" dt="2021-05-19T06:20:41.200" v="1135"/>
        <pc:sldMkLst>
          <pc:docMk/>
          <pc:sldMk cId="468772635" sldId="1499"/>
        </pc:sldMkLst>
        <pc:spChg chg="add mod">
          <ac:chgData name="Manish Kaushik" userId="63735f1b-e221-45f5-b925-bb50105db10a" providerId="ADAL" clId="{F0EA15FE-5EA0-46C4-809D-2036EA12B603}" dt="2021-05-19T06:20:41.200" v="1135"/>
          <ac:spMkLst>
            <pc:docMk/>
            <pc:sldMk cId="468772635" sldId="1499"/>
            <ac:spMk id="6" creationId="{37515E3E-AEC0-4BF5-B9E8-DE89084AB0D9}"/>
          </ac:spMkLst>
        </pc:spChg>
      </pc:sldChg>
      <pc:sldChg chg="addSp modSp">
        <pc:chgData name="Manish Kaushik" userId="63735f1b-e221-45f5-b925-bb50105db10a" providerId="ADAL" clId="{F0EA15FE-5EA0-46C4-809D-2036EA12B603}" dt="2021-05-19T06:20:41.200" v="1135"/>
        <pc:sldMkLst>
          <pc:docMk/>
          <pc:sldMk cId="763377723" sldId="1500"/>
        </pc:sldMkLst>
        <pc:spChg chg="add mod">
          <ac:chgData name="Manish Kaushik" userId="63735f1b-e221-45f5-b925-bb50105db10a" providerId="ADAL" clId="{F0EA15FE-5EA0-46C4-809D-2036EA12B603}" dt="2021-05-19T06:20:41.200" v="1135"/>
          <ac:spMkLst>
            <pc:docMk/>
            <pc:sldMk cId="763377723" sldId="1500"/>
            <ac:spMk id="6" creationId="{18EB1545-9ECB-49F1-A530-10BDB3755C57}"/>
          </ac:spMkLst>
        </pc:spChg>
      </pc:sldChg>
      <pc:sldChg chg="addSp modSp">
        <pc:chgData name="Manish Kaushik" userId="63735f1b-e221-45f5-b925-bb50105db10a" providerId="ADAL" clId="{F0EA15FE-5EA0-46C4-809D-2036EA12B603}" dt="2021-05-19T06:20:41.200" v="1135"/>
        <pc:sldMkLst>
          <pc:docMk/>
          <pc:sldMk cId="3226349627" sldId="1501"/>
        </pc:sldMkLst>
        <pc:spChg chg="add mod">
          <ac:chgData name="Manish Kaushik" userId="63735f1b-e221-45f5-b925-bb50105db10a" providerId="ADAL" clId="{F0EA15FE-5EA0-46C4-809D-2036EA12B603}" dt="2021-05-19T06:20:41.200" v="1135"/>
          <ac:spMkLst>
            <pc:docMk/>
            <pc:sldMk cId="3226349627" sldId="1501"/>
            <ac:spMk id="6" creationId="{906EFED8-F910-4987-BA22-BABA820ACA41}"/>
          </ac:spMkLst>
        </pc:spChg>
      </pc:sldChg>
      <pc:sldChg chg="addSp modSp">
        <pc:chgData name="Manish Kaushik" userId="63735f1b-e221-45f5-b925-bb50105db10a" providerId="ADAL" clId="{F0EA15FE-5EA0-46C4-809D-2036EA12B603}" dt="2021-05-19T06:20:41.200" v="1135"/>
        <pc:sldMkLst>
          <pc:docMk/>
          <pc:sldMk cId="982275575" sldId="1502"/>
        </pc:sldMkLst>
        <pc:spChg chg="add mod">
          <ac:chgData name="Manish Kaushik" userId="63735f1b-e221-45f5-b925-bb50105db10a" providerId="ADAL" clId="{F0EA15FE-5EA0-46C4-809D-2036EA12B603}" dt="2021-05-19T06:20:41.200" v="1135"/>
          <ac:spMkLst>
            <pc:docMk/>
            <pc:sldMk cId="982275575" sldId="1502"/>
            <ac:spMk id="7" creationId="{27BB9BE5-C133-443A-8FC0-27FDC59C5DA3}"/>
          </ac:spMkLst>
        </pc:spChg>
      </pc:sldChg>
      <pc:sldChg chg="addSp modSp">
        <pc:chgData name="Manish Kaushik" userId="63735f1b-e221-45f5-b925-bb50105db10a" providerId="ADAL" clId="{F0EA15FE-5EA0-46C4-809D-2036EA12B603}" dt="2021-05-19T06:20:41.200" v="1135"/>
        <pc:sldMkLst>
          <pc:docMk/>
          <pc:sldMk cId="3499564574" sldId="1503"/>
        </pc:sldMkLst>
        <pc:spChg chg="add mod">
          <ac:chgData name="Manish Kaushik" userId="63735f1b-e221-45f5-b925-bb50105db10a" providerId="ADAL" clId="{F0EA15FE-5EA0-46C4-809D-2036EA12B603}" dt="2021-05-19T06:20:41.200" v="1135"/>
          <ac:spMkLst>
            <pc:docMk/>
            <pc:sldMk cId="3499564574" sldId="1503"/>
            <ac:spMk id="6" creationId="{DCA7114B-05A8-4CD5-B2F0-595DE7ED1AB6}"/>
          </ac:spMkLst>
        </pc:spChg>
      </pc:sldChg>
      <pc:sldChg chg="addSp modSp">
        <pc:chgData name="Manish Kaushik" userId="63735f1b-e221-45f5-b925-bb50105db10a" providerId="ADAL" clId="{F0EA15FE-5EA0-46C4-809D-2036EA12B603}" dt="2021-05-19T06:20:41.200" v="1135"/>
        <pc:sldMkLst>
          <pc:docMk/>
          <pc:sldMk cId="2651294365" sldId="1504"/>
        </pc:sldMkLst>
        <pc:spChg chg="add mod">
          <ac:chgData name="Manish Kaushik" userId="63735f1b-e221-45f5-b925-bb50105db10a" providerId="ADAL" clId="{F0EA15FE-5EA0-46C4-809D-2036EA12B603}" dt="2021-05-19T06:20:41.200" v="1135"/>
          <ac:spMkLst>
            <pc:docMk/>
            <pc:sldMk cId="2651294365" sldId="1504"/>
            <ac:spMk id="6" creationId="{30AEF6EC-BD7A-4EA7-9744-245F7D3B90BE}"/>
          </ac:spMkLst>
        </pc:spChg>
      </pc:sldChg>
      <pc:sldChg chg="addSp modSp">
        <pc:chgData name="Manish Kaushik" userId="63735f1b-e221-45f5-b925-bb50105db10a" providerId="ADAL" clId="{F0EA15FE-5EA0-46C4-809D-2036EA12B603}" dt="2021-05-19T06:20:41.200" v="1135"/>
        <pc:sldMkLst>
          <pc:docMk/>
          <pc:sldMk cId="842497033" sldId="1505"/>
        </pc:sldMkLst>
        <pc:spChg chg="add mod">
          <ac:chgData name="Manish Kaushik" userId="63735f1b-e221-45f5-b925-bb50105db10a" providerId="ADAL" clId="{F0EA15FE-5EA0-46C4-809D-2036EA12B603}" dt="2021-05-19T06:20:41.200" v="1135"/>
          <ac:spMkLst>
            <pc:docMk/>
            <pc:sldMk cId="842497033" sldId="1505"/>
            <ac:spMk id="6" creationId="{D86E5010-EB7B-4AB9-97ED-6E676615CAFA}"/>
          </ac:spMkLst>
        </pc:spChg>
      </pc:sldChg>
      <pc:sldChg chg="addSp modSp">
        <pc:chgData name="Manish Kaushik" userId="63735f1b-e221-45f5-b925-bb50105db10a" providerId="ADAL" clId="{F0EA15FE-5EA0-46C4-809D-2036EA12B603}" dt="2021-05-19T06:20:41.200" v="1135"/>
        <pc:sldMkLst>
          <pc:docMk/>
          <pc:sldMk cId="4292813949" sldId="1506"/>
        </pc:sldMkLst>
        <pc:spChg chg="add mod">
          <ac:chgData name="Manish Kaushik" userId="63735f1b-e221-45f5-b925-bb50105db10a" providerId="ADAL" clId="{F0EA15FE-5EA0-46C4-809D-2036EA12B603}" dt="2021-05-19T06:20:41.200" v="1135"/>
          <ac:spMkLst>
            <pc:docMk/>
            <pc:sldMk cId="4292813949" sldId="1506"/>
            <ac:spMk id="6" creationId="{2E7BD196-1346-4F02-8F20-074A7324C938}"/>
          </ac:spMkLst>
        </pc:spChg>
      </pc:sldChg>
      <pc:sldChg chg="addSp modSp">
        <pc:chgData name="Manish Kaushik" userId="63735f1b-e221-45f5-b925-bb50105db10a" providerId="ADAL" clId="{F0EA15FE-5EA0-46C4-809D-2036EA12B603}" dt="2021-05-19T06:20:41.200" v="1135"/>
        <pc:sldMkLst>
          <pc:docMk/>
          <pc:sldMk cId="2635704776" sldId="1507"/>
        </pc:sldMkLst>
        <pc:spChg chg="add mod">
          <ac:chgData name="Manish Kaushik" userId="63735f1b-e221-45f5-b925-bb50105db10a" providerId="ADAL" clId="{F0EA15FE-5EA0-46C4-809D-2036EA12B603}" dt="2021-05-19T06:20:41.200" v="1135"/>
          <ac:spMkLst>
            <pc:docMk/>
            <pc:sldMk cId="2635704776" sldId="1507"/>
            <ac:spMk id="6" creationId="{F6AEC2D7-517F-4276-8C6D-A0CB1CFE956E}"/>
          </ac:spMkLst>
        </pc:spChg>
      </pc:sldChg>
      <pc:sldChg chg="addSp modSp">
        <pc:chgData name="Manish Kaushik" userId="63735f1b-e221-45f5-b925-bb50105db10a" providerId="ADAL" clId="{F0EA15FE-5EA0-46C4-809D-2036EA12B603}" dt="2021-05-19T06:20:41.200" v="1135"/>
        <pc:sldMkLst>
          <pc:docMk/>
          <pc:sldMk cId="3365824290" sldId="1508"/>
        </pc:sldMkLst>
        <pc:spChg chg="add mod">
          <ac:chgData name="Manish Kaushik" userId="63735f1b-e221-45f5-b925-bb50105db10a" providerId="ADAL" clId="{F0EA15FE-5EA0-46C4-809D-2036EA12B603}" dt="2021-05-19T06:20:41.200" v="1135"/>
          <ac:spMkLst>
            <pc:docMk/>
            <pc:sldMk cId="3365824290" sldId="1508"/>
            <ac:spMk id="7" creationId="{E8761E4B-963A-4600-B951-CB2E389FEF6E}"/>
          </ac:spMkLst>
        </pc:spChg>
      </pc:sldChg>
      <pc:sldChg chg="addSp modSp">
        <pc:chgData name="Manish Kaushik" userId="63735f1b-e221-45f5-b925-bb50105db10a" providerId="ADAL" clId="{F0EA15FE-5EA0-46C4-809D-2036EA12B603}" dt="2021-05-19T06:20:41.200" v="1135"/>
        <pc:sldMkLst>
          <pc:docMk/>
          <pc:sldMk cId="2108299484" sldId="1509"/>
        </pc:sldMkLst>
        <pc:spChg chg="add mod">
          <ac:chgData name="Manish Kaushik" userId="63735f1b-e221-45f5-b925-bb50105db10a" providerId="ADAL" clId="{F0EA15FE-5EA0-46C4-809D-2036EA12B603}" dt="2021-05-19T06:20:41.200" v="1135"/>
          <ac:spMkLst>
            <pc:docMk/>
            <pc:sldMk cId="2108299484" sldId="1509"/>
            <ac:spMk id="9" creationId="{9DB6A341-96C7-4B16-B0E7-ECD963B7A0B0}"/>
          </ac:spMkLst>
        </pc:spChg>
      </pc:sldChg>
      <pc:sldChg chg="addSp modSp">
        <pc:chgData name="Manish Kaushik" userId="63735f1b-e221-45f5-b925-bb50105db10a" providerId="ADAL" clId="{F0EA15FE-5EA0-46C4-809D-2036EA12B603}" dt="2021-05-19T06:20:41.200" v="1135"/>
        <pc:sldMkLst>
          <pc:docMk/>
          <pc:sldMk cId="265817567" sldId="1510"/>
        </pc:sldMkLst>
        <pc:spChg chg="add mod">
          <ac:chgData name="Manish Kaushik" userId="63735f1b-e221-45f5-b925-bb50105db10a" providerId="ADAL" clId="{F0EA15FE-5EA0-46C4-809D-2036EA12B603}" dt="2021-05-19T06:20:41.200" v="1135"/>
          <ac:spMkLst>
            <pc:docMk/>
            <pc:sldMk cId="265817567" sldId="1510"/>
            <ac:spMk id="5" creationId="{252761EC-4E10-4DF8-A599-8D1507038C03}"/>
          </ac:spMkLst>
        </pc:spChg>
      </pc:sldChg>
      <pc:sldChg chg="addSp modSp">
        <pc:chgData name="Manish Kaushik" userId="63735f1b-e221-45f5-b925-bb50105db10a" providerId="ADAL" clId="{F0EA15FE-5EA0-46C4-809D-2036EA12B603}" dt="2021-05-19T06:20:41.200" v="1135"/>
        <pc:sldMkLst>
          <pc:docMk/>
          <pc:sldMk cId="1920903798" sldId="1511"/>
        </pc:sldMkLst>
        <pc:spChg chg="add mod">
          <ac:chgData name="Manish Kaushik" userId="63735f1b-e221-45f5-b925-bb50105db10a" providerId="ADAL" clId="{F0EA15FE-5EA0-46C4-809D-2036EA12B603}" dt="2021-05-19T06:20:41.200" v="1135"/>
          <ac:spMkLst>
            <pc:docMk/>
            <pc:sldMk cId="1920903798" sldId="1511"/>
            <ac:spMk id="4" creationId="{EB30F575-5BA7-441B-88DA-145B98DEB175}"/>
          </ac:spMkLst>
        </pc:spChg>
      </pc:sldChg>
      <pc:sldChg chg="addSp modSp">
        <pc:chgData name="Manish Kaushik" userId="63735f1b-e221-45f5-b925-bb50105db10a" providerId="ADAL" clId="{F0EA15FE-5EA0-46C4-809D-2036EA12B603}" dt="2021-05-19T06:20:41.200" v="1135"/>
        <pc:sldMkLst>
          <pc:docMk/>
          <pc:sldMk cId="4270798744" sldId="1512"/>
        </pc:sldMkLst>
        <pc:spChg chg="add mod">
          <ac:chgData name="Manish Kaushik" userId="63735f1b-e221-45f5-b925-bb50105db10a" providerId="ADAL" clId="{F0EA15FE-5EA0-46C4-809D-2036EA12B603}" dt="2021-05-19T06:20:41.200" v="1135"/>
          <ac:spMkLst>
            <pc:docMk/>
            <pc:sldMk cId="4270798744" sldId="1512"/>
            <ac:spMk id="6" creationId="{E85ED7E7-D0E4-4C71-A603-A4CFDA0C063F}"/>
          </ac:spMkLst>
        </pc:spChg>
      </pc:sldChg>
      <pc:sldChg chg="addSp modSp">
        <pc:chgData name="Manish Kaushik" userId="63735f1b-e221-45f5-b925-bb50105db10a" providerId="ADAL" clId="{F0EA15FE-5EA0-46C4-809D-2036EA12B603}" dt="2021-05-19T06:20:41.200" v="1135"/>
        <pc:sldMkLst>
          <pc:docMk/>
          <pc:sldMk cId="4087775747" sldId="1513"/>
        </pc:sldMkLst>
        <pc:spChg chg="add mod">
          <ac:chgData name="Manish Kaushik" userId="63735f1b-e221-45f5-b925-bb50105db10a" providerId="ADAL" clId="{F0EA15FE-5EA0-46C4-809D-2036EA12B603}" dt="2021-05-19T06:20:41.200" v="1135"/>
          <ac:spMkLst>
            <pc:docMk/>
            <pc:sldMk cId="4087775747" sldId="1513"/>
            <ac:spMk id="6" creationId="{7A22676A-7FB2-4760-B736-24CB8B094F75}"/>
          </ac:spMkLst>
        </pc:spChg>
      </pc:sldChg>
      <pc:sldChg chg="addSp modSp">
        <pc:chgData name="Manish Kaushik" userId="63735f1b-e221-45f5-b925-bb50105db10a" providerId="ADAL" clId="{F0EA15FE-5EA0-46C4-809D-2036EA12B603}" dt="2021-05-19T06:20:41.200" v="1135"/>
        <pc:sldMkLst>
          <pc:docMk/>
          <pc:sldMk cId="1037443934" sldId="1514"/>
        </pc:sldMkLst>
        <pc:spChg chg="add mod">
          <ac:chgData name="Manish Kaushik" userId="63735f1b-e221-45f5-b925-bb50105db10a" providerId="ADAL" clId="{F0EA15FE-5EA0-46C4-809D-2036EA12B603}" dt="2021-05-19T06:20:41.200" v="1135"/>
          <ac:spMkLst>
            <pc:docMk/>
            <pc:sldMk cId="1037443934" sldId="1514"/>
            <ac:spMk id="6" creationId="{2D74ACB3-154B-4F9A-8E3F-E4A9D08DEF7E}"/>
          </ac:spMkLst>
        </pc:spChg>
      </pc:sldChg>
      <pc:sldChg chg="addSp modSp">
        <pc:chgData name="Manish Kaushik" userId="63735f1b-e221-45f5-b925-bb50105db10a" providerId="ADAL" clId="{F0EA15FE-5EA0-46C4-809D-2036EA12B603}" dt="2021-05-19T06:20:41.200" v="1135"/>
        <pc:sldMkLst>
          <pc:docMk/>
          <pc:sldMk cId="1035678874" sldId="1515"/>
        </pc:sldMkLst>
        <pc:spChg chg="add mod">
          <ac:chgData name="Manish Kaushik" userId="63735f1b-e221-45f5-b925-bb50105db10a" providerId="ADAL" clId="{F0EA15FE-5EA0-46C4-809D-2036EA12B603}" dt="2021-05-19T06:20:41.200" v="1135"/>
          <ac:spMkLst>
            <pc:docMk/>
            <pc:sldMk cId="1035678874" sldId="1515"/>
            <ac:spMk id="6" creationId="{39BB0A50-2885-4DE8-A7B0-E0DFCC39D07A}"/>
          </ac:spMkLst>
        </pc:spChg>
      </pc:sldChg>
      <pc:sldChg chg="addSp modSp">
        <pc:chgData name="Manish Kaushik" userId="63735f1b-e221-45f5-b925-bb50105db10a" providerId="ADAL" clId="{F0EA15FE-5EA0-46C4-809D-2036EA12B603}" dt="2021-05-19T06:20:41.200" v="1135"/>
        <pc:sldMkLst>
          <pc:docMk/>
          <pc:sldMk cId="281104365" sldId="1516"/>
        </pc:sldMkLst>
        <pc:spChg chg="add mod">
          <ac:chgData name="Manish Kaushik" userId="63735f1b-e221-45f5-b925-bb50105db10a" providerId="ADAL" clId="{F0EA15FE-5EA0-46C4-809D-2036EA12B603}" dt="2021-05-19T06:20:41.200" v="1135"/>
          <ac:spMkLst>
            <pc:docMk/>
            <pc:sldMk cId="281104365" sldId="1516"/>
            <ac:spMk id="6" creationId="{BB182A69-C101-4F7A-934F-1FD6450096A2}"/>
          </ac:spMkLst>
        </pc:spChg>
      </pc:sldChg>
      <pc:sldChg chg="addSp modSp">
        <pc:chgData name="Manish Kaushik" userId="63735f1b-e221-45f5-b925-bb50105db10a" providerId="ADAL" clId="{F0EA15FE-5EA0-46C4-809D-2036EA12B603}" dt="2021-05-19T06:20:41.200" v="1135"/>
        <pc:sldMkLst>
          <pc:docMk/>
          <pc:sldMk cId="399681921" sldId="1517"/>
        </pc:sldMkLst>
        <pc:spChg chg="add mod">
          <ac:chgData name="Manish Kaushik" userId="63735f1b-e221-45f5-b925-bb50105db10a" providerId="ADAL" clId="{F0EA15FE-5EA0-46C4-809D-2036EA12B603}" dt="2021-05-19T06:20:41.200" v="1135"/>
          <ac:spMkLst>
            <pc:docMk/>
            <pc:sldMk cId="399681921" sldId="1517"/>
            <ac:spMk id="3" creationId="{478971D5-CDCA-4ACF-B43C-C6522A36D421}"/>
          </ac:spMkLst>
        </pc:spChg>
      </pc:sldChg>
      <pc:sldChg chg="addSp modSp">
        <pc:chgData name="Manish Kaushik" userId="63735f1b-e221-45f5-b925-bb50105db10a" providerId="ADAL" clId="{F0EA15FE-5EA0-46C4-809D-2036EA12B603}" dt="2021-05-19T06:20:41.200" v="1135"/>
        <pc:sldMkLst>
          <pc:docMk/>
          <pc:sldMk cId="350408074" sldId="1518"/>
        </pc:sldMkLst>
        <pc:spChg chg="add mod">
          <ac:chgData name="Manish Kaushik" userId="63735f1b-e221-45f5-b925-bb50105db10a" providerId="ADAL" clId="{F0EA15FE-5EA0-46C4-809D-2036EA12B603}" dt="2021-05-19T06:20:41.200" v="1135"/>
          <ac:spMkLst>
            <pc:docMk/>
            <pc:sldMk cId="350408074" sldId="1518"/>
            <ac:spMk id="5" creationId="{CB965159-A5A0-4186-AC1D-7699C1DC8B2A}"/>
          </ac:spMkLst>
        </pc:spChg>
      </pc:sldChg>
      <pc:sldChg chg="addSp modSp">
        <pc:chgData name="Manish Kaushik" userId="63735f1b-e221-45f5-b925-bb50105db10a" providerId="ADAL" clId="{F0EA15FE-5EA0-46C4-809D-2036EA12B603}" dt="2021-05-19T06:20:41.200" v="1135"/>
        <pc:sldMkLst>
          <pc:docMk/>
          <pc:sldMk cId="1844606072" sldId="1519"/>
        </pc:sldMkLst>
        <pc:spChg chg="add mod">
          <ac:chgData name="Manish Kaushik" userId="63735f1b-e221-45f5-b925-bb50105db10a" providerId="ADAL" clId="{F0EA15FE-5EA0-46C4-809D-2036EA12B603}" dt="2021-05-19T06:20:41.200" v="1135"/>
          <ac:spMkLst>
            <pc:docMk/>
            <pc:sldMk cId="1844606072" sldId="1519"/>
            <ac:spMk id="4" creationId="{2BF592FF-374C-40BC-A998-587A6CAACEBC}"/>
          </ac:spMkLst>
        </pc:spChg>
      </pc:sldChg>
      <pc:sldChg chg="addSp modSp">
        <pc:chgData name="Manish Kaushik" userId="63735f1b-e221-45f5-b925-bb50105db10a" providerId="ADAL" clId="{F0EA15FE-5EA0-46C4-809D-2036EA12B603}" dt="2021-05-19T06:20:41.200" v="1135"/>
        <pc:sldMkLst>
          <pc:docMk/>
          <pc:sldMk cId="4282729648" sldId="1521"/>
        </pc:sldMkLst>
        <pc:spChg chg="add mod">
          <ac:chgData name="Manish Kaushik" userId="63735f1b-e221-45f5-b925-bb50105db10a" providerId="ADAL" clId="{F0EA15FE-5EA0-46C4-809D-2036EA12B603}" dt="2021-05-19T06:20:41.200" v="1135"/>
          <ac:spMkLst>
            <pc:docMk/>
            <pc:sldMk cId="4282729648" sldId="1521"/>
            <ac:spMk id="4" creationId="{C84A3693-BF89-45FC-9459-24BF0C67AF0D}"/>
          </ac:spMkLst>
        </pc:spChg>
      </pc:sldChg>
      <pc:sldChg chg="addSp modSp">
        <pc:chgData name="Manish Kaushik" userId="63735f1b-e221-45f5-b925-bb50105db10a" providerId="ADAL" clId="{F0EA15FE-5EA0-46C4-809D-2036EA12B603}" dt="2021-05-19T06:20:41.200" v="1135"/>
        <pc:sldMkLst>
          <pc:docMk/>
          <pc:sldMk cId="2824597717" sldId="1522"/>
        </pc:sldMkLst>
        <pc:spChg chg="add mod">
          <ac:chgData name="Manish Kaushik" userId="63735f1b-e221-45f5-b925-bb50105db10a" providerId="ADAL" clId="{F0EA15FE-5EA0-46C4-809D-2036EA12B603}" dt="2021-05-19T06:20:41.200" v="1135"/>
          <ac:spMkLst>
            <pc:docMk/>
            <pc:sldMk cId="2824597717" sldId="1522"/>
            <ac:spMk id="4" creationId="{F346D52B-8AB2-40AC-A87E-D155FAFBA84D}"/>
          </ac:spMkLst>
        </pc:spChg>
      </pc:sldChg>
      <pc:sldChg chg="addSp modSp">
        <pc:chgData name="Manish Kaushik" userId="63735f1b-e221-45f5-b925-bb50105db10a" providerId="ADAL" clId="{F0EA15FE-5EA0-46C4-809D-2036EA12B603}" dt="2021-05-19T06:20:41.200" v="1135"/>
        <pc:sldMkLst>
          <pc:docMk/>
          <pc:sldMk cId="2424528870" sldId="1523"/>
        </pc:sldMkLst>
        <pc:spChg chg="add mod">
          <ac:chgData name="Manish Kaushik" userId="63735f1b-e221-45f5-b925-bb50105db10a" providerId="ADAL" clId="{F0EA15FE-5EA0-46C4-809D-2036EA12B603}" dt="2021-05-19T06:20:41.200" v="1135"/>
          <ac:spMkLst>
            <pc:docMk/>
            <pc:sldMk cId="2424528870" sldId="1523"/>
            <ac:spMk id="5" creationId="{CFD91418-6E71-4684-9F25-77447225AF69}"/>
          </ac:spMkLst>
        </pc:spChg>
      </pc:sldChg>
      <pc:sldChg chg="addSp modSp">
        <pc:chgData name="Manish Kaushik" userId="63735f1b-e221-45f5-b925-bb50105db10a" providerId="ADAL" clId="{F0EA15FE-5EA0-46C4-809D-2036EA12B603}" dt="2021-05-19T06:20:41.200" v="1135"/>
        <pc:sldMkLst>
          <pc:docMk/>
          <pc:sldMk cId="207282991" sldId="1524"/>
        </pc:sldMkLst>
        <pc:spChg chg="add mod">
          <ac:chgData name="Manish Kaushik" userId="63735f1b-e221-45f5-b925-bb50105db10a" providerId="ADAL" clId="{F0EA15FE-5EA0-46C4-809D-2036EA12B603}" dt="2021-05-19T06:20:41.200" v="1135"/>
          <ac:spMkLst>
            <pc:docMk/>
            <pc:sldMk cId="207282991" sldId="1524"/>
            <ac:spMk id="5" creationId="{C97BBF75-D0F1-4B75-9CF8-E17DB7A26461}"/>
          </ac:spMkLst>
        </pc:spChg>
      </pc:sldChg>
      <pc:sldChg chg="addSp modSp">
        <pc:chgData name="Manish Kaushik" userId="63735f1b-e221-45f5-b925-bb50105db10a" providerId="ADAL" clId="{F0EA15FE-5EA0-46C4-809D-2036EA12B603}" dt="2021-05-19T06:20:41.200" v="1135"/>
        <pc:sldMkLst>
          <pc:docMk/>
          <pc:sldMk cId="1205555664" sldId="1525"/>
        </pc:sldMkLst>
        <pc:spChg chg="add mod">
          <ac:chgData name="Manish Kaushik" userId="63735f1b-e221-45f5-b925-bb50105db10a" providerId="ADAL" clId="{F0EA15FE-5EA0-46C4-809D-2036EA12B603}" dt="2021-05-19T06:20:41.200" v="1135"/>
          <ac:spMkLst>
            <pc:docMk/>
            <pc:sldMk cId="1205555664" sldId="1525"/>
            <ac:spMk id="5" creationId="{8C9E0E34-AABB-4C41-B3FF-799C07B75F1F}"/>
          </ac:spMkLst>
        </pc:spChg>
      </pc:sldChg>
      <pc:sldChg chg="addSp modSp">
        <pc:chgData name="Manish Kaushik" userId="63735f1b-e221-45f5-b925-bb50105db10a" providerId="ADAL" clId="{F0EA15FE-5EA0-46C4-809D-2036EA12B603}" dt="2021-05-19T06:20:41.200" v="1135"/>
        <pc:sldMkLst>
          <pc:docMk/>
          <pc:sldMk cId="127271044" sldId="1526"/>
        </pc:sldMkLst>
        <pc:spChg chg="add mod">
          <ac:chgData name="Manish Kaushik" userId="63735f1b-e221-45f5-b925-bb50105db10a" providerId="ADAL" clId="{F0EA15FE-5EA0-46C4-809D-2036EA12B603}" dt="2021-05-19T06:20:41.200" v="1135"/>
          <ac:spMkLst>
            <pc:docMk/>
            <pc:sldMk cId="127271044" sldId="1526"/>
            <ac:spMk id="5" creationId="{BDB883A0-7B54-4B50-BA2F-92B07F46DE44}"/>
          </ac:spMkLst>
        </pc:spChg>
      </pc:sldChg>
      <pc:sldChg chg="addSp modSp">
        <pc:chgData name="Manish Kaushik" userId="63735f1b-e221-45f5-b925-bb50105db10a" providerId="ADAL" clId="{F0EA15FE-5EA0-46C4-809D-2036EA12B603}" dt="2021-05-19T06:20:41.200" v="1135"/>
        <pc:sldMkLst>
          <pc:docMk/>
          <pc:sldMk cId="1965066886" sldId="1527"/>
        </pc:sldMkLst>
        <pc:spChg chg="add mod">
          <ac:chgData name="Manish Kaushik" userId="63735f1b-e221-45f5-b925-bb50105db10a" providerId="ADAL" clId="{F0EA15FE-5EA0-46C4-809D-2036EA12B603}" dt="2021-05-19T06:20:41.200" v="1135"/>
          <ac:spMkLst>
            <pc:docMk/>
            <pc:sldMk cId="1965066886" sldId="1527"/>
            <ac:spMk id="5" creationId="{9C562B34-1FDF-4DCA-930D-8227476DAC6F}"/>
          </ac:spMkLst>
        </pc:spChg>
      </pc:sldChg>
      <pc:sldChg chg="addSp modSp">
        <pc:chgData name="Manish Kaushik" userId="63735f1b-e221-45f5-b925-bb50105db10a" providerId="ADAL" clId="{F0EA15FE-5EA0-46C4-809D-2036EA12B603}" dt="2021-05-19T06:20:41.200" v="1135"/>
        <pc:sldMkLst>
          <pc:docMk/>
          <pc:sldMk cId="1756276333" sldId="1528"/>
        </pc:sldMkLst>
        <pc:spChg chg="add mod">
          <ac:chgData name="Manish Kaushik" userId="63735f1b-e221-45f5-b925-bb50105db10a" providerId="ADAL" clId="{F0EA15FE-5EA0-46C4-809D-2036EA12B603}" dt="2021-05-19T06:20:41.200" v="1135"/>
          <ac:spMkLst>
            <pc:docMk/>
            <pc:sldMk cId="1756276333" sldId="1528"/>
            <ac:spMk id="5" creationId="{5432B72E-8900-4DB9-BA27-DAAAF36F1B28}"/>
          </ac:spMkLst>
        </pc:spChg>
      </pc:sldChg>
      <pc:sldChg chg="addSp modSp">
        <pc:chgData name="Manish Kaushik" userId="63735f1b-e221-45f5-b925-bb50105db10a" providerId="ADAL" clId="{F0EA15FE-5EA0-46C4-809D-2036EA12B603}" dt="2021-05-19T06:20:41.200" v="1135"/>
        <pc:sldMkLst>
          <pc:docMk/>
          <pc:sldMk cId="3426356586" sldId="1529"/>
        </pc:sldMkLst>
        <pc:spChg chg="add mod">
          <ac:chgData name="Manish Kaushik" userId="63735f1b-e221-45f5-b925-bb50105db10a" providerId="ADAL" clId="{F0EA15FE-5EA0-46C4-809D-2036EA12B603}" dt="2021-05-19T06:20:41.200" v="1135"/>
          <ac:spMkLst>
            <pc:docMk/>
            <pc:sldMk cId="3426356586" sldId="1529"/>
            <ac:spMk id="5" creationId="{E0C1D024-A97C-41AE-8952-5F1B254B05FA}"/>
          </ac:spMkLst>
        </pc:spChg>
      </pc:sldChg>
      <pc:sldChg chg="addSp modSp">
        <pc:chgData name="Manish Kaushik" userId="63735f1b-e221-45f5-b925-bb50105db10a" providerId="ADAL" clId="{F0EA15FE-5EA0-46C4-809D-2036EA12B603}" dt="2021-05-19T06:20:41.200" v="1135"/>
        <pc:sldMkLst>
          <pc:docMk/>
          <pc:sldMk cId="2305679088" sldId="1530"/>
        </pc:sldMkLst>
        <pc:spChg chg="add mod">
          <ac:chgData name="Manish Kaushik" userId="63735f1b-e221-45f5-b925-bb50105db10a" providerId="ADAL" clId="{F0EA15FE-5EA0-46C4-809D-2036EA12B603}" dt="2021-05-19T06:20:41.200" v="1135"/>
          <ac:spMkLst>
            <pc:docMk/>
            <pc:sldMk cId="2305679088" sldId="1530"/>
            <ac:spMk id="5" creationId="{529C045F-352C-4820-A63C-51D6518DC6EA}"/>
          </ac:spMkLst>
        </pc:spChg>
      </pc:sldChg>
      <pc:sldChg chg="addSp modSp">
        <pc:chgData name="Manish Kaushik" userId="63735f1b-e221-45f5-b925-bb50105db10a" providerId="ADAL" clId="{F0EA15FE-5EA0-46C4-809D-2036EA12B603}" dt="2021-05-19T06:20:41.200" v="1135"/>
        <pc:sldMkLst>
          <pc:docMk/>
          <pc:sldMk cId="398252920" sldId="1531"/>
        </pc:sldMkLst>
        <pc:spChg chg="add mod">
          <ac:chgData name="Manish Kaushik" userId="63735f1b-e221-45f5-b925-bb50105db10a" providerId="ADAL" clId="{F0EA15FE-5EA0-46C4-809D-2036EA12B603}" dt="2021-05-19T06:20:41.200" v="1135"/>
          <ac:spMkLst>
            <pc:docMk/>
            <pc:sldMk cId="398252920" sldId="1531"/>
            <ac:spMk id="6" creationId="{521A715F-AE09-4084-9C5D-404FD7AE001A}"/>
          </ac:spMkLst>
        </pc:spChg>
      </pc:sldChg>
      <pc:sldChg chg="addSp modSp">
        <pc:chgData name="Manish Kaushik" userId="63735f1b-e221-45f5-b925-bb50105db10a" providerId="ADAL" clId="{F0EA15FE-5EA0-46C4-809D-2036EA12B603}" dt="2021-05-19T06:20:41.200" v="1135"/>
        <pc:sldMkLst>
          <pc:docMk/>
          <pc:sldMk cId="1866112097" sldId="1532"/>
        </pc:sldMkLst>
        <pc:spChg chg="add mod">
          <ac:chgData name="Manish Kaushik" userId="63735f1b-e221-45f5-b925-bb50105db10a" providerId="ADAL" clId="{F0EA15FE-5EA0-46C4-809D-2036EA12B603}" dt="2021-05-19T06:20:41.200" v="1135"/>
          <ac:spMkLst>
            <pc:docMk/>
            <pc:sldMk cId="1866112097" sldId="1532"/>
            <ac:spMk id="6" creationId="{9E157879-7302-4FEB-ADB1-43BF68F9A9BD}"/>
          </ac:spMkLst>
        </pc:spChg>
      </pc:sldChg>
      <pc:sldChg chg="addSp modSp">
        <pc:chgData name="Manish Kaushik" userId="63735f1b-e221-45f5-b925-bb50105db10a" providerId="ADAL" clId="{F0EA15FE-5EA0-46C4-809D-2036EA12B603}" dt="2021-05-19T06:20:41.200" v="1135"/>
        <pc:sldMkLst>
          <pc:docMk/>
          <pc:sldMk cId="809538796" sldId="1533"/>
        </pc:sldMkLst>
        <pc:spChg chg="add mod">
          <ac:chgData name="Manish Kaushik" userId="63735f1b-e221-45f5-b925-bb50105db10a" providerId="ADAL" clId="{F0EA15FE-5EA0-46C4-809D-2036EA12B603}" dt="2021-05-19T06:20:41.200" v="1135"/>
          <ac:spMkLst>
            <pc:docMk/>
            <pc:sldMk cId="809538796" sldId="1533"/>
            <ac:spMk id="4" creationId="{75EF9EA4-924A-4DF7-93AC-3E449F9904FB}"/>
          </ac:spMkLst>
        </pc:spChg>
      </pc:sldChg>
      <pc:sldChg chg="addSp modSp">
        <pc:chgData name="Manish Kaushik" userId="63735f1b-e221-45f5-b925-bb50105db10a" providerId="ADAL" clId="{F0EA15FE-5EA0-46C4-809D-2036EA12B603}" dt="2021-05-19T06:20:41.200" v="1135"/>
        <pc:sldMkLst>
          <pc:docMk/>
          <pc:sldMk cId="2775104930" sldId="1534"/>
        </pc:sldMkLst>
        <pc:spChg chg="add mod">
          <ac:chgData name="Manish Kaushik" userId="63735f1b-e221-45f5-b925-bb50105db10a" providerId="ADAL" clId="{F0EA15FE-5EA0-46C4-809D-2036EA12B603}" dt="2021-05-19T06:20:41.200" v="1135"/>
          <ac:spMkLst>
            <pc:docMk/>
            <pc:sldMk cId="2775104930" sldId="1534"/>
            <ac:spMk id="5" creationId="{8C16CEB1-7B17-4F3F-BFC3-9F5F70DA6693}"/>
          </ac:spMkLst>
        </pc:spChg>
      </pc:sldChg>
      <pc:sldChg chg="addSp modSp">
        <pc:chgData name="Manish Kaushik" userId="63735f1b-e221-45f5-b925-bb50105db10a" providerId="ADAL" clId="{F0EA15FE-5EA0-46C4-809D-2036EA12B603}" dt="2021-05-19T06:20:41.200" v="1135"/>
        <pc:sldMkLst>
          <pc:docMk/>
          <pc:sldMk cId="763551992" sldId="1535"/>
        </pc:sldMkLst>
        <pc:spChg chg="add mod">
          <ac:chgData name="Manish Kaushik" userId="63735f1b-e221-45f5-b925-bb50105db10a" providerId="ADAL" clId="{F0EA15FE-5EA0-46C4-809D-2036EA12B603}" dt="2021-05-19T06:20:41.200" v="1135"/>
          <ac:spMkLst>
            <pc:docMk/>
            <pc:sldMk cId="763551992" sldId="1535"/>
            <ac:spMk id="4" creationId="{66925FA4-D599-41B0-A4F4-07BF0E7B2F92}"/>
          </ac:spMkLst>
        </pc:spChg>
      </pc:sldChg>
      <pc:sldChg chg="addSp modSp">
        <pc:chgData name="Manish Kaushik" userId="63735f1b-e221-45f5-b925-bb50105db10a" providerId="ADAL" clId="{F0EA15FE-5EA0-46C4-809D-2036EA12B603}" dt="2021-05-19T06:20:41.200" v="1135"/>
        <pc:sldMkLst>
          <pc:docMk/>
          <pc:sldMk cId="229145525" sldId="1536"/>
        </pc:sldMkLst>
        <pc:spChg chg="add mod">
          <ac:chgData name="Manish Kaushik" userId="63735f1b-e221-45f5-b925-bb50105db10a" providerId="ADAL" clId="{F0EA15FE-5EA0-46C4-809D-2036EA12B603}" dt="2021-05-19T06:20:41.200" v="1135"/>
          <ac:spMkLst>
            <pc:docMk/>
            <pc:sldMk cId="229145525" sldId="1536"/>
            <ac:spMk id="6" creationId="{4388F3E3-4959-4733-ADBF-4E99A846C235}"/>
          </ac:spMkLst>
        </pc:spChg>
      </pc:sldChg>
      <pc:sldChg chg="addSp modSp">
        <pc:chgData name="Manish Kaushik" userId="63735f1b-e221-45f5-b925-bb50105db10a" providerId="ADAL" clId="{F0EA15FE-5EA0-46C4-809D-2036EA12B603}" dt="2021-05-19T06:20:41.200" v="1135"/>
        <pc:sldMkLst>
          <pc:docMk/>
          <pc:sldMk cId="2554430613" sldId="1537"/>
        </pc:sldMkLst>
        <pc:spChg chg="add mod">
          <ac:chgData name="Manish Kaushik" userId="63735f1b-e221-45f5-b925-bb50105db10a" providerId="ADAL" clId="{F0EA15FE-5EA0-46C4-809D-2036EA12B603}" dt="2021-05-19T06:20:41.200" v="1135"/>
          <ac:spMkLst>
            <pc:docMk/>
            <pc:sldMk cId="2554430613" sldId="1537"/>
            <ac:spMk id="5" creationId="{DFED3379-3841-46AF-BFE0-BC9513F658DB}"/>
          </ac:spMkLst>
        </pc:spChg>
      </pc:sldChg>
      <pc:sldChg chg="addSp modSp">
        <pc:chgData name="Manish Kaushik" userId="63735f1b-e221-45f5-b925-bb50105db10a" providerId="ADAL" clId="{F0EA15FE-5EA0-46C4-809D-2036EA12B603}" dt="2021-05-19T06:20:41.200" v="1135"/>
        <pc:sldMkLst>
          <pc:docMk/>
          <pc:sldMk cId="1657429159" sldId="1538"/>
        </pc:sldMkLst>
        <pc:spChg chg="add mod">
          <ac:chgData name="Manish Kaushik" userId="63735f1b-e221-45f5-b925-bb50105db10a" providerId="ADAL" clId="{F0EA15FE-5EA0-46C4-809D-2036EA12B603}" dt="2021-05-19T06:20:41.200" v="1135"/>
          <ac:spMkLst>
            <pc:docMk/>
            <pc:sldMk cId="1657429159" sldId="1538"/>
            <ac:spMk id="7" creationId="{B0FFCFD0-FC38-41E5-B9E6-46D32B10340A}"/>
          </ac:spMkLst>
        </pc:spChg>
      </pc:sldChg>
      <pc:sldChg chg="addSp modSp">
        <pc:chgData name="Manish Kaushik" userId="63735f1b-e221-45f5-b925-bb50105db10a" providerId="ADAL" clId="{F0EA15FE-5EA0-46C4-809D-2036EA12B603}" dt="2021-05-19T06:20:41.200" v="1135"/>
        <pc:sldMkLst>
          <pc:docMk/>
          <pc:sldMk cId="774892806" sldId="1539"/>
        </pc:sldMkLst>
        <pc:spChg chg="add mod">
          <ac:chgData name="Manish Kaushik" userId="63735f1b-e221-45f5-b925-bb50105db10a" providerId="ADAL" clId="{F0EA15FE-5EA0-46C4-809D-2036EA12B603}" dt="2021-05-19T06:20:41.200" v="1135"/>
          <ac:spMkLst>
            <pc:docMk/>
            <pc:sldMk cId="774892806" sldId="1539"/>
            <ac:spMk id="5" creationId="{70FF0F45-C4F2-4E78-9D0E-8E6E97630961}"/>
          </ac:spMkLst>
        </pc:spChg>
      </pc:sldChg>
      <pc:sldChg chg="addSp modSp">
        <pc:chgData name="Manish Kaushik" userId="63735f1b-e221-45f5-b925-bb50105db10a" providerId="ADAL" clId="{F0EA15FE-5EA0-46C4-809D-2036EA12B603}" dt="2021-05-19T06:20:41.200" v="1135"/>
        <pc:sldMkLst>
          <pc:docMk/>
          <pc:sldMk cId="189151346" sldId="1540"/>
        </pc:sldMkLst>
        <pc:spChg chg="add mod">
          <ac:chgData name="Manish Kaushik" userId="63735f1b-e221-45f5-b925-bb50105db10a" providerId="ADAL" clId="{F0EA15FE-5EA0-46C4-809D-2036EA12B603}" dt="2021-05-19T06:20:41.200" v="1135"/>
          <ac:spMkLst>
            <pc:docMk/>
            <pc:sldMk cId="189151346" sldId="1540"/>
            <ac:spMk id="4" creationId="{E8F9A22B-586E-4864-A406-641E8E401E48}"/>
          </ac:spMkLst>
        </pc:spChg>
      </pc:sldChg>
      <pc:sldChg chg="addSp modSp">
        <pc:chgData name="Manish Kaushik" userId="63735f1b-e221-45f5-b925-bb50105db10a" providerId="ADAL" clId="{F0EA15FE-5EA0-46C4-809D-2036EA12B603}" dt="2021-05-19T06:20:41.200" v="1135"/>
        <pc:sldMkLst>
          <pc:docMk/>
          <pc:sldMk cId="294727278" sldId="1541"/>
        </pc:sldMkLst>
        <pc:spChg chg="add mod">
          <ac:chgData name="Manish Kaushik" userId="63735f1b-e221-45f5-b925-bb50105db10a" providerId="ADAL" clId="{F0EA15FE-5EA0-46C4-809D-2036EA12B603}" dt="2021-05-19T06:20:41.200" v="1135"/>
          <ac:spMkLst>
            <pc:docMk/>
            <pc:sldMk cId="294727278" sldId="1541"/>
            <ac:spMk id="5" creationId="{B155EC1D-5023-4D87-8197-6454081502DF}"/>
          </ac:spMkLst>
        </pc:spChg>
      </pc:sldChg>
      <pc:sldChg chg="addSp delSp modSp mod">
        <pc:chgData name="Manish Kaushik" userId="63735f1b-e221-45f5-b925-bb50105db10a" providerId="ADAL" clId="{F0EA15FE-5EA0-46C4-809D-2036EA12B603}" dt="2021-05-19T06:20:41.200" v="1135"/>
        <pc:sldMkLst>
          <pc:docMk/>
          <pc:sldMk cId="1057019905" sldId="1542"/>
        </pc:sldMkLst>
        <pc:spChg chg="del">
          <ac:chgData name="Manish Kaushik" userId="63735f1b-e221-45f5-b925-bb50105db10a" providerId="ADAL" clId="{F0EA15FE-5EA0-46C4-809D-2036EA12B603}" dt="2021-05-19T06:10:32.644" v="884" actId="478"/>
          <ac:spMkLst>
            <pc:docMk/>
            <pc:sldMk cId="1057019905" sldId="1542"/>
            <ac:spMk id="2" creationId="{3D8993A4-1180-9148-87FA-AC2FDC696160}"/>
          </ac:spMkLst>
        </pc:spChg>
        <pc:spChg chg="add del mod">
          <ac:chgData name="Manish Kaushik" userId="63735f1b-e221-45f5-b925-bb50105db10a" providerId="ADAL" clId="{F0EA15FE-5EA0-46C4-809D-2036EA12B603}" dt="2021-05-18T05:47:39.836" v="188" actId="478"/>
          <ac:spMkLst>
            <pc:docMk/>
            <pc:sldMk cId="1057019905" sldId="1542"/>
            <ac:spMk id="4" creationId="{D24B9826-AF9B-418D-8EA1-FA46B05A8AC9}"/>
          </ac:spMkLst>
        </pc:spChg>
        <pc:spChg chg="add del mod">
          <ac:chgData name="Manish Kaushik" userId="63735f1b-e221-45f5-b925-bb50105db10a" providerId="ADAL" clId="{F0EA15FE-5EA0-46C4-809D-2036EA12B603}" dt="2021-05-19T06:10:35.365" v="885" actId="478"/>
          <ac:spMkLst>
            <pc:docMk/>
            <pc:sldMk cId="1057019905" sldId="1542"/>
            <ac:spMk id="4" creationId="{D59F2D74-F860-44E9-9238-3D90B0AF1390}"/>
          </ac:spMkLst>
        </pc:spChg>
        <pc:spChg chg="add mod">
          <ac:chgData name="Manish Kaushik" userId="63735f1b-e221-45f5-b925-bb50105db10a" providerId="ADAL" clId="{F0EA15FE-5EA0-46C4-809D-2036EA12B603}" dt="2021-05-19T06:20:41.200" v="1135"/>
          <ac:spMkLst>
            <pc:docMk/>
            <pc:sldMk cId="1057019905" sldId="1542"/>
            <ac:spMk id="5" creationId="{F3BE0528-1640-45B9-B773-D78BD86E452B}"/>
          </ac:spMkLst>
        </pc:spChg>
        <pc:spChg chg="add mod">
          <ac:chgData name="Manish Kaushik" userId="63735f1b-e221-45f5-b925-bb50105db10a" providerId="ADAL" clId="{F0EA15FE-5EA0-46C4-809D-2036EA12B603}" dt="2021-05-19T06:10:38.901" v="886" actId="1076"/>
          <ac:spMkLst>
            <pc:docMk/>
            <pc:sldMk cId="1057019905" sldId="1542"/>
            <ac:spMk id="7" creationId="{7DFF282E-700C-4507-9079-3587B2515C4F}"/>
          </ac:spMkLst>
        </pc:spChg>
      </pc:sldChg>
      <pc:sldChg chg="addSp modSp">
        <pc:chgData name="Manish Kaushik" userId="63735f1b-e221-45f5-b925-bb50105db10a" providerId="ADAL" clId="{F0EA15FE-5EA0-46C4-809D-2036EA12B603}" dt="2021-05-19T06:20:41.200" v="1135"/>
        <pc:sldMkLst>
          <pc:docMk/>
          <pc:sldMk cId="1469340236" sldId="1543"/>
        </pc:sldMkLst>
        <pc:spChg chg="add mod">
          <ac:chgData name="Manish Kaushik" userId="63735f1b-e221-45f5-b925-bb50105db10a" providerId="ADAL" clId="{F0EA15FE-5EA0-46C4-809D-2036EA12B603}" dt="2021-05-19T06:20:41.200" v="1135"/>
          <ac:spMkLst>
            <pc:docMk/>
            <pc:sldMk cId="1469340236" sldId="1543"/>
            <ac:spMk id="5" creationId="{BC8F1E1C-C90D-4715-9291-822A92ED3463}"/>
          </ac:spMkLst>
        </pc:spChg>
      </pc:sldChg>
      <pc:sldChg chg="addSp modSp mod">
        <pc:chgData name="Manish Kaushik" userId="63735f1b-e221-45f5-b925-bb50105db10a" providerId="ADAL" clId="{F0EA15FE-5EA0-46C4-809D-2036EA12B603}" dt="2021-05-19T06:20:41.200" v="1135"/>
        <pc:sldMkLst>
          <pc:docMk/>
          <pc:sldMk cId="2424472980" sldId="1545"/>
        </pc:sldMkLst>
        <pc:spChg chg="mod">
          <ac:chgData name="Manish Kaushik" userId="63735f1b-e221-45f5-b925-bb50105db10a" providerId="ADAL" clId="{F0EA15FE-5EA0-46C4-809D-2036EA12B603}" dt="2021-05-18T06:02:16.891" v="537" actId="313"/>
          <ac:spMkLst>
            <pc:docMk/>
            <pc:sldMk cId="2424472980" sldId="1545"/>
            <ac:spMk id="3" creationId="{9CED39AE-0CEF-46D9-9573-14E5ACC49694}"/>
          </ac:spMkLst>
        </pc:spChg>
        <pc:spChg chg="mod">
          <ac:chgData name="Manish Kaushik" userId="63735f1b-e221-45f5-b925-bb50105db10a" providerId="ADAL" clId="{F0EA15FE-5EA0-46C4-809D-2036EA12B603}" dt="2021-05-18T06:03:38.596" v="538" actId="20577"/>
          <ac:spMkLst>
            <pc:docMk/>
            <pc:sldMk cId="2424472980" sldId="1545"/>
            <ac:spMk id="4" creationId="{2FB6D92C-4151-49B8-8EFE-770157A60BFF}"/>
          </ac:spMkLst>
        </pc:spChg>
        <pc:spChg chg="add mod">
          <ac:chgData name="Manish Kaushik" userId="63735f1b-e221-45f5-b925-bb50105db10a" providerId="ADAL" clId="{F0EA15FE-5EA0-46C4-809D-2036EA12B603}" dt="2021-05-19T06:20:41.200" v="1135"/>
          <ac:spMkLst>
            <pc:docMk/>
            <pc:sldMk cId="2424472980" sldId="1545"/>
            <ac:spMk id="5" creationId="{892F44D0-F9BD-422D-88A4-BEE4E8227E7A}"/>
          </ac:spMkLst>
        </pc:spChg>
      </pc:sldChg>
      <pc:sldChg chg="addSp modSp mod">
        <pc:chgData name="Manish Kaushik" userId="63735f1b-e221-45f5-b925-bb50105db10a" providerId="ADAL" clId="{F0EA15FE-5EA0-46C4-809D-2036EA12B603}" dt="2021-05-19T06:20:41.200" v="1135"/>
        <pc:sldMkLst>
          <pc:docMk/>
          <pc:sldMk cId="3757703807" sldId="1551"/>
        </pc:sldMkLst>
        <pc:spChg chg="add mod">
          <ac:chgData name="Manish Kaushik" userId="63735f1b-e221-45f5-b925-bb50105db10a" providerId="ADAL" clId="{F0EA15FE-5EA0-46C4-809D-2036EA12B603}" dt="2021-05-19T06:20:41.200" v="1135"/>
          <ac:spMkLst>
            <pc:docMk/>
            <pc:sldMk cId="3757703807" sldId="1551"/>
            <ac:spMk id="5" creationId="{9CA37558-60A8-4E69-98EA-1DAF835FCA31}"/>
          </ac:spMkLst>
        </pc:spChg>
        <pc:picChg chg="mod">
          <ac:chgData name="Manish Kaushik" userId="63735f1b-e221-45f5-b925-bb50105db10a" providerId="ADAL" clId="{F0EA15FE-5EA0-46C4-809D-2036EA12B603}" dt="2021-05-18T05:52:08.881" v="231" actId="14100"/>
          <ac:picMkLst>
            <pc:docMk/>
            <pc:sldMk cId="3757703807" sldId="1551"/>
            <ac:picMk id="3" creationId="{FF970E48-C923-49F6-B4A0-FFB7A01F28A8}"/>
          </ac:picMkLst>
        </pc:picChg>
      </pc:sldChg>
      <pc:sldChg chg="addSp modSp">
        <pc:chgData name="Manish Kaushik" userId="63735f1b-e221-45f5-b925-bb50105db10a" providerId="ADAL" clId="{F0EA15FE-5EA0-46C4-809D-2036EA12B603}" dt="2021-05-19T06:20:41.200" v="1135"/>
        <pc:sldMkLst>
          <pc:docMk/>
          <pc:sldMk cId="947192002" sldId="1552"/>
        </pc:sldMkLst>
        <pc:spChg chg="add mod">
          <ac:chgData name="Manish Kaushik" userId="63735f1b-e221-45f5-b925-bb50105db10a" providerId="ADAL" clId="{F0EA15FE-5EA0-46C4-809D-2036EA12B603}" dt="2021-05-19T06:20:41.200" v="1135"/>
          <ac:spMkLst>
            <pc:docMk/>
            <pc:sldMk cId="947192002" sldId="1552"/>
            <ac:spMk id="4" creationId="{223DB24A-9AD9-4FBC-9D38-D84E7F0F4F25}"/>
          </ac:spMkLst>
        </pc:spChg>
      </pc:sldChg>
      <pc:sldChg chg="addSp modSp">
        <pc:chgData name="Manish Kaushik" userId="63735f1b-e221-45f5-b925-bb50105db10a" providerId="ADAL" clId="{F0EA15FE-5EA0-46C4-809D-2036EA12B603}" dt="2021-05-19T06:20:41.200" v="1135"/>
        <pc:sldMkLst>
          <pc:docMk/>
          <pc:sldMk cId="1844526404" sldId="1553"/>
        </pc:sldMkLst>
        <pc:spChg chg="add mod">
          <ac:chgData name="Manish Kaushik" userId="63735f1b-e221-45f5-b925-bb50105db10a" providerId="ADAL" clId="{F0EA15FE-5EA0-46C4-809D-2036EA12B603}" dt="2021-05-19T06:20:41.200" v="1135"/>
          <ac:spMkLst>
            <pc:docMk/>
            <pc:sldMk cId="1844526404" sldId="1553"/>
            <ac:spMk id="6" creationId="{80E8F367-A99B-4F78-8AC9-D6B4F1D4A673}"/>
          </ac:spMkLst>
        </pc:spChg>
      </pc:sldChg>
      <pc:sldChg chg="addSp modSp">
        <pc:chgData name="Manish Kaushik" userId="63735f1b-e221-45f5-b925-bb50105db10a" providerId="ADAL" clId="{F0EA15FE-5EA0-46C4-809D-2036EA12B603}" dt="2021-05-19T06:20:41.200" v="1135"/>
        <pc:sldMkLst>
          <pc:docMk/>
          <pc:sldMk cId="2537450039" sldId="1554"/>
        </pc:sldMkLst>
        <pc:spChg chg="add mod">
          <ac:chgData name="Manish Kaushik" userId="63735f1b-e221-45f5-b925-bb50105db10a" providerId="ADAL" clId="{F0EA15FE-5EA0-46C4-809D-2036EA12B603}" dt="2021-05-19T06:20:41.200" v="1135"/>
          <ac:spMkLst>
            <pc:docMk/>
            <pc:sldMk cId="2537450039" sldId="1554"/>
            <ac:spMk id="4" creationId="{DE8656E8-0A1D-4D5E-92DB-8194E0D5B8EB}"/>
          </ac:spMkLst>
        </pc:spChg>
      </pc:sldChg>
      <pc:sldChg chg="addSp modSp">
        <pc:chgData name="Manish Kaushik" userId="63735f1b-e221-45f5-b925-bb50105db10a" providerId="ADAL" clId="{F0EA15FE-5EA0-46C4-809D-2036EA12B603}" dt="2021-05-19T06:20:41.200" v="1135"/>
        <pc:sldMkLst>
          <pc:docMk/>
          <pc:sldMk cId="442822778" sldId="1555"/>
        </pc:sldMkLst>
        <pc:spChg chg="add mod">
          <ac:chgData name="Manish Kaushik" userId="63735f1b-e221-45f5-b925-bb50105db10a" providerId="ADAL" clId="{F0EA15FE-5EA0-46C4-809D-2036EA12B603}" dt="2021-05-19T06:20:41.200" v="1135"/>
          <ac:spMkLst>
            <pc:docMk/>
            <pc:sldMk cId="442822778" sldId="1555"/>
            <ac:spMk id="4" creationId="{BF2AE2F3-7015-4821-81C4-A4BB2858EA88}"/>
          </ac:spMkLst>
        </pc:spChg>
      </pc:sldChg>
      <pc:sldChg chg="addSp modSp mod">
        <pc:chgData name="Manish Kaushik" userId="63735f1b-e221-45f5-b925-bb50105db10a" providerId="ADAL" clId="{F0EA15FE-5EA0-46C4-809D-2036EA12B603}" dt="2021-05-19T06:20:41.200" v="1135"/>
        <pc:sldMkLst>
          <pc:docMk/>
          <pc:sldMk cId="4205232322" sldId="1556"/>
        </pc:sldMkLst>
        <pc:spChg chg="mod">
          <ac:chgData name="Manish Kaushik" userId="63735f1b-e221-45f5-b925-bb50105db10a" providerId="ADAL" clId="{F0EA15FE-5EA0-46C4-809D-2036EA12B603}" dt="2021-05-18T05:58:02.547" v="374" actId="255"/>
          <ac:spMkLst>
            <pc:docMk/>
            <pc:sldMk cId="4205232322" sldId="1556"/>
            <ac:spMk id="5" creationId="{FDB82692-2617-4782-9859-691C5FE5634E}"/>
          </ac:spMkLst>
        </pc:spChg>
        <pc:spChg chg="add mod">
          <ac:chgData name="Manish Kaushik" userId="63735f1b-e221-45f5-b925-bb50105db10a" providerId="ADAL" clId="{F0EA15FE-5EA0-46C4-809D-2036EA12B603}" dt="2021-05-19T06:20:41.200" v="1135"/>
          <ac:spMkLst>
            <pc:docMk/>
            <pc:sldMk cId="4205232322" sldId="1556"/>
            <ac:spMk id="6" creationId="{E87F48E0-1D25-4CC8-B127-33A618AC7244}"/>
          </ac:spMkLst>
        </pc:spChg>
      </pc:sldChg>
      <pc:sldChg chg="addSp modSp">
        <pc:chgData name="Manish Kaushik" userId="63735f1b-e221-45f5-b925-bb50105db10a" providerId="ADAL" clId="{F0EA15FE-5EA0-46C4-809D-2036EA12B603}" dt="2021-05-19T06:20:41.200" v="1135"/>
        <pc:sldMkLst>
          <pc:docMk/>
          <pc:sldMk cId="2500336488" sldId="1557"/>
        </pc:sldMkLst>
        <pc:spChg chg="add mod">
          <ac:chgData name="Manish Kaushik" userId="63735f1b-e221-45f5-b925-bb50105db10a" providerId="ADAL" clId="{F0EA15FE-5EA0-46C4-809D-2036EA12B603}" dt="2021-05-19T06:20:41.200" v="1135"/>
          <ac:spMkLst>
            <pc:docMk/>
            <pc:sldMk cId="2500336488" sldId="1557"/>
            <ac:spMk id="4" creationId="{7265995C-0415-449B-9EDB-14DF0EDD29DA}"/>
          </ac:spMkLst>
        </pc:spChg>
      </pc:sldChg>
      <pc:sldChg chg="addSp modSp mod">
        <pc:chgData name="Manish Kaushik" userId="63735f1b-e221-45f5-b925-bb50105db10a" providerId="ADAL" clId="{F0EA15FE-5EA0-46C4-809D-2036EA12B603}" dt="2021-05-19T06:20:41.200" v="1135"/>
        <pc:sldMkLst>
          <pc:docMk/>
          <pc:sldMk cId="2651937971" sldId="1558"/>
        </pc:sldMkLst>
        <pc:spChg chg="add mod">
          <ac:chgData name="Manish Kaushik" userId="63735f1b-e221-45f5-b925-bb50105db10a" providerId="ADAL" clId="{F0EA15FE-5EA0-46C4-809D-2036EA12B603}" dt="2021-05-19T06:20:41.200" v="1135"/>
          <ac:spMkLst>
            <pc:docMk/>
            <pc:sldMk cId="2651937971" sldId="1558"/>
            <ac:spMk id="4" creationId="{182CD695-0A31-495C-B75F-4EE001D28FD5}"/>
          </ac:spMkLst>
        </pc:spChg>
        <pc:spChg chg="mod">
          <ac:chgData name="Manish Kaushik" userId="63735f1b-e221-45f5-b925-bb50105db10a" providerId="ADAL" clId="{F0EA15FE-5EA0-46C4-809D-2036EA12B603}" dt="2021-05-18T06:08:26.713" v="671" actId="255"/>
          <ac:spMkLst>
            <pc:docMk/>
            <pc:sldMk cId="2651937971" sldId="1558"/>
            <ac:spMk id="5" creationId="{FDB82692-2617-4782-9859-691C5FE5634E}"/>
          </ac:spMkLst>
        </pc:spChg>
      </pc:sldChg>
      <pc:sldChg chg="addSp modSp">
        <pc:chgData name="Manish Kaushik" userId="63735f1b-e221-45f5-b925-bb50105db10a" providerId="ADAL" clId="{F0EA15FE-5EA0-46C4-809D-2036EA12B603}" dt="2021-05-19T06:20:41.200" v="1135"/>
        <pc:sldMkLst>
          <pc:docMk/>
          <pc:sldMk cId="1885986795" sldId="1559"/>
        </pc:sldMkLst>
        <pc:spChg chg="add mod">
          <ac:chgData name="Manish Kaushik" userId="63735f1b-e221-45f5-b925-bb50105db10a" providerId="ADAL" clId="{F0EA15FE-5EA0-46C4-809D-2036EA12B603}" dt="2021-05-19T06:20:41.200" v="1135"/>
          <ac:spMkLst>
            <pc:docMk/>
            <pc:sldMk cId="1885986795" sldId="1559"/>
            <ac:spMk id="4" creationId="{40C9BEB5-F1A4-4969-A065-87A7B82CF278}"/>
          </ac:spMkLst>
        </pc:spChg>
      </pc:sldChg>
      <pc:sldChg chg="addSp modSp mod">
        <pc:chgData name="Manish Kaushik" userId="63735f1b-e221-45f5-b925-bb50105db10a" providerId="ADAL" clId="{F0EA15FE-5EA0-46C4-809D-2036EA12B603}" dt="2021-05-19T06:20:41.200" v="1135"/>
        <pc:sldMkLst>
          <pc:docMk/>
          <pc:sldMk cId="429613673" sldId="1560"/>
        </pc:sldMkLst>
        <pc:spChg chg="add mod">
          <ac:chgData name="Manish Kaushik" userId="63735f1b-e221-45f5-b925-bb50105db10a" providerId="ADAL" clId="{F0EA15FE-5EA0-46C4-809D-2036EA12B603}" dt="2021-05-19T06:20:41.200" v="1135"/>
          <ac:spMkLst>
            <pc:docMk/>
            <pc:sldMk cId="429613673" sldId="1560"/>
            <ac:spMk id="8" creationId="{26D7681A-5DAE-45FD-A7BB-56B82CC0E25F}"/>
          </ac:spMkLst>
        </pc:spChg>
      </pc:sldChg>
      <pc:sldChg chg="addSp modSp">
        <pc:chgData name="Manish Kaushik" userId="63735f1b-e221-45f5-b925-bb50105db10a" providerId="ADAL" clId="{F0EA15FE-5EA0-46C4-809D-2036EA12B603}" dt="2021-05-19T06:20:41.200" v="1135"/>
        <pc:sldMkLst>
          <pc:docMk/>
          <pc:sldMk cId="963824417" sldId="1561"/>
        </pc:sldMkLst>
        <pc:spChg chg="add mod">
          <ac:chgData name="Manish Kaushik" userId="63735f1b-e221-45f5-b925-bb50105db10a" providerId="ADAL" clId="{F0EA15FE-5EA0-46C4-809D-2036EA12B603}" dt="2021-05-19T06:20:41.200" v="1135"/>
          <ac:spMkLst>
            <pc:docMk/>
            <pc:sldMk cId="963824417" sldId="1561"/>
            <ac:spMk id="6" creationId="{7EA1FECA-878C-4DA7-82FB-08DAEF4C16F8}"/>
          </ac:spMkLst>
        </pc:spChg>
      </pc:sldChg>
      <pc:sldChg chg="addSp modSp">
        <pc:chgData name="Manish Kaushik" userId="63735f1b-e221-45f5-b925-bb50105db10a" providerId="ADAL" clId="{F0EA15FE-5EA0-46C4-809D-2036EA12B603}" dt="2021-05-19T06:20:41.200" v="1135"/>
        <pc:sldMkLst>
          <pc:docMk/>
          <pc:sldMk cId="2637216769" sldId="1562"/>
        </pc:sldMkLst>
        <pc:spChg chg="add mod">
          <ac:chgData name="Manish Kaushik" userId="63735f1b-e221-45f5-b925-bb50105db10a" providerId="ADAL" clId="{F0EA15FE-5EA0-46C4-809D-2036EA12B603}" dt="2021-05-19T06:20:41.200" v="1135"/>
          <ac:spMkLst>
            <pc:docMk/>
            <pc:sldMk cId="2637216769" sldId="1562"/>
            <ac:spMk id="4" creationId="{10397BAD-E18E-42A0-851A-C4DEB1D15450}"/>
          </ac:spMkLst>
        </pc:spChg>
      </pc:sldChg>
      <pc:sldChg chg="addSp modSp">
        <pc:chgData name="Manish Kaushik" userId="63735f1b-e221-45f5-b925-bb50105db10a" providerId="ADAL" clId="{F0EA15FE-5EA0-46C4-809D-2036EA12B603}" dt="2021-05-19T06:20:41.200" v="1135"/>
        <pc:sldMkLst>
          <pc:docMk/>
          <pc:sldMk cId="2018962251" sldId="1563"/>
        </pc:sldMkLst>
        <pc:spChg chg="add mod">
          <ac:chgData name="Manish Kaushik" userId="63735f1b-e221-45f5-b925-bb50105db10a" providerId="ADAL" clId="{F0EA15FE-5EA0-46C4-809D-2036EA12B603}" dt="2021-05-19T06:20:41.200" v="1135"/>
          <ac:spMkLst>
            <pc:docMk/>
            <pc:sldMk cId="2018962251" sldId="1563"/>
            <ac:spMk id="4" creationId="{9FC92C0A-46D4-47B8-814E-586127AA0E20}"/>
          </ac:spMkLst>
        </pc:spChg>
      </pc:sldChg>
      <pc:sldChg chg="addSp modSp del">
        <pc:chgData name="Manish Kaushik" userId="63735f1b-e221-45f5-b925-bb50105db10a" providerId="ADAL" clId="{F0EA15FE-5EA0-46C4-809D-2036EA12B603}" dt="2021-05-24T04:39:15.009" v="1136" actId="2696"/>
        <pc:sldMkLst>
          <pc:docMk/>
          <pc:sldMk cId="3174690920" sldId="1564"/>
        </pc:sldMkLst>
        <pc:spChg chg="add mod">
          <ac:chgData name="Manish Kaushik" userId="63735f1b-e221-45f5-b925-bb50105db10a" providerId="ADAL" clId="{F0EA15FE-5EA0-46C4-809D-2036EA12B603}" dt="2021-05-19T06:20:41.200" v="1135"/>
          <ac:spMkLst>
            <pc:docMk/>
            <pc:sldMk cId="3174690920" sldId="1564"/>
            <ac:spMk id="4" creationId="{BA8B9581-63AC-4B9C-A117-6A46AD9679C7}"/>
          </ac:spMkLst>
        </pc:spChg>
      </pc:sldChg>
      <pc:sldChg chg="addSp modSp mod">
        <pc:chgData name="Manish Kaushik" userId="63735f1b-e221-45f5-b925-bb50105db10a" providerId="ADAL" clId="{F0EA15FE-5EA0-46C4-809D-2036EA12B603}" dt="2021-05-19T06:20:41.200" v="1135"/>
        <pc:sldMkLst>
          <pc:docMk/>
          <pc:sldMk cId="1427381603" sldId="1565"/>
        </pc:sldMkLst>
        <pc:spChg chg="add mod">
          <ac:chgData name="Manish Kaushik" userId="63735f1b-e221-45f5-b925-bb50105db10a" providerId="ADAL" clId="{F0EA15FE-5EA0-46C4-809D-2036EA12B603}" dt="2021-05-19T06:20:41.200" v="1135"/>
          <ac:spMkLst>
            <pc:docMk/>
            <pc:sldMk cId="1427381603" sldId="1565"/>
            <ac:spMk id="6" creationId="{48262715-2137-4710-A9F0-456DDF4E6F37}"/>
          </ac:spMkLst>
        </pc:spChg>
        <pc:picChg chg="mod">
          <ac:chgData name="Manish Kaushik" userId="63735f1b-e221-45f5-b925-bb50105db10a" providerId="ADAL" clId="{F0EA15FE-5EA0-46C4-809D-2036EA12B603}" dt="2021-05-18T06:00:51.065" v="452" actId="1076"/>
          <ac:picMkLst>
            <pc:docMk/>
            <pc:sldMk cId="1427381603" sldId="1565"/>
            <ac:picMk id="9" creationId="{2C111401-330C-4B66-8DD3-72FC5A2CC0C7}"/>
          </ac:picMkLst>
        </pc:picChg>
      </pc:sldChg>
      <pc:sldChg chg="addSp modSp">
        <pc:chgData name="Manish Kaushik" userId="63735f1b-e221-45f5-b925-bb50105db10a" providerId="ADAL" clId="{F0EA15FE-5EA0-46C4-809D-2036EA12B603}" dt="2021-05-19T06:20:41.200" v="1135"/>
        <pc:sldMkLst>
          <pc:docMk/>
          <pc:sldMk cId="2831123531" sldId="1566"/>
        </pc:sldMkLst>
        <pc:spChg chg="add mod">
          <ac:chgData name="Manish Kaushik" userId="63735f1b-e221-45f5-b925-bb50105db10a" providerId="ADAL" clId="{F0EA15FE-5EA0-46C4-809D-2036EA12B603}" dt="2021-05-19T06:20:41.200" v="1135"/>
          <ac:spMkLst>
            <pc:docMk/>
            <pc:sldMk cId="2831123531" sldId="1566"/>
            <ac:spMk id="6" creationId="{9FE04EA8-6657-451D-8528-5C1D92FE45C8}"/>
          </ac:spMkLst>
        </pc:spChg>
      </pc:sldChg>
      <pc:sldChg chg="addSp delSp modSp add mod">
        <pc:chgData name="Manish Kaushik" userId="63735f1b-e221-45f5-b925-bb50105db10a" providerId="ADAL" clId="{F0EA15FE-5EA0-46C4-809D-2036EA12B603}" dt="2021-05-19T06:20:41.200" v="1135"/>
        <pc:sldMkLst>
          <pc:docMk/>
          <pc:sldMk cId="1263061030" sldId="1567"/>
        </pc:sldMkLst>
        <pc:spChg chg="mod">
          <ac:chgData name="Manish Kaushik" userId="63735f1b-e221-45f5-b925-bb50105db10a" providerId="ADAL" clId="{F0EA15FE-5EA0-46C4-809D-2036EA12B603}" dt="2021-05-18T06:07:34.826" v="669" actId="6549"/>
          <ac:spMkLst>
            <pc:docMk/>
            <pc:sldMk cId="1263061030" sldId="1567"/>
            <ac:spMk id="3" creationId="{9CED39AE-0CEF-46D9-9573-14E5ACC49694}"/>
          </ac:spMkLst>
        </pc:spChg>
        <pc:spChg chg="add del mod">
          <ac:chgData name="Manish Kaushik" userId="63735f1b-e221-45f5-b925-bb50105db10a" providerId="ADAL" clId="{F0EA15FE-5EA0-46C4-809D-2036EA12B603}" dt="2021-05-18T06:04:18.859" v="566" actId="20577"/>
          <ac:spMkLst>
            <pc:docMk/>
            <pc:sldMk cId="1263061030" sldId="1567"/>
            <ac:spMk id="4" creationId="{2FB6D92C-4151-49B8-8EFE-770157A60BFF}"/>
          </ac:spMkLst>
        </pc:spChg>
        <pc:spChg chg="mod">
          <ac:chgData name="Manish Kaushik" userId="63735f1b-e221-45f5-b925-bb50105db10a" providerId="ADAL" clId="{F0EA15FE-5EA0-46C4-809D-2036EA12B603}" dt="2021-05-19T06:20:41.200" v="1135"/>
          <ac:spMkLst>
            <pc:docMk/>
            <pc:sldMk cId="1263061030" sldId="1567"/>
            <ac:spMk id="5" creationId="{892F44D0-F9BD-422D-88A4-BEE4E8227E7A}"/>
          </ac:spMkLst>
        </pc:spChg>
      </pc:sldChg>
      <pc:sldChg chg="modSp add mod">
        <pc:chgData name="Manish Kaushik" userId="63735f1b-e221-45f5-b925-bb50105db10a" providerId="ADAL" clId="{F0EA15FE-5EA0-46C4-809D-2036EA12B603}" dt="2021-05-19T06:20:41.200" v="1135"/>
        <pc:sldMkLst>
          <pc:docMk/>
          <pc:sldMk cId="2274089282" sldId="1568"/>
        </pc:sldMkLst>
        <pc:spChg chg="mod">
          <ac:chgData name="Manish Kaushik" userId="63735f1b-e221-45f5-b925-bb50105db10a" providerId="ADAL" clId="{F0EA15FE-5EA0-46C4-809D-2036EA12B603}" dt="2021-05-19T06:20:41.200" v="1135"/>
          <ac:spMkLst>
            <pc:docMk/>
            <pc:sldMk cId="2274089282" sldId="1568"/>
            <ac:spMk id="4" creationId="{7265995C-0415-449B-9EDB-14DF0EDD29DA}"/>
          </ac:spMkLst>
        </pc:spChg>
        <pc:spChg chg="mod">
          <ac:chgData name="Manish Kaushik" userId="63735f1b-e221-45f5-b925-bb50105db10a" providerId="ADAL" clId="{F0EA15FE-5EA0-46C4-809D-2036EA12B603}" dt="2021-05-18T06:23:30.600" v="874" actId="20577"/>
          <ac:spMkLst>
            <pc:docMk/>
            <pc:sldMk cId="2274089282" sldId="1568"/>
            <ac:spMk id="5" creationId="{FDB82692-2617-4782-9859-691C5FE5634E}"/>
          </ac:spMkLst>
        </pc:spChg>
        <pc:spChg chg="mod">
          <ac:chgData name="Manish Kaushik" userId="63735f1b-e221-45f5-b925-bb50105db10a" providerId="ADAL" clId="{F0EA15FE-5EA0-46C4-809D-2036EA12B603}" dt="2021-05-18T06:09:04.602" v="673"/>
          <ac:spMkLst>
            <pc:docMk/>
            <pc:sldMk cId="2274089282" sldId="1568"/>
            <ac:spMk id="6" creationId="{31CE2DA2-6A47-443F-8714-55B01F78F9BE}"/>
          </ac:spMkLst>
        </pc:spChg>
      </pc:sldChg>
      <pc:sldChg chg="modSp add mod">
        <pc:chgData name="Manish Kaushik" userId="63735f1b-e221-45f5-b925-bb50105db10a" providerId="ADAL" clId="{F0EA15FE-5EA0-46C4-809D-2036EA12B603}" dt="2021-05-19T06:20:41.200" v="1135"/>
        <pc:sldMkLst>
          <pc:docMk/>
          <pc:sldMk cId="3099312129" sldId="1569"/>
        </pc:sldMkLst>
        <pc:spChg chg="mod">
          <ac:chgData name="Manish Kaushik" userId="63735f1b-e221-45f5-b925-bb50105db10a" providerId="ADAL" clId="{F0EA15FE-5EA0-46C4-809D-2036EA12B603}" dt="2021-05-19T06:20:41.200" v="1135"/>
          <ac:spMkLst>
            <pc:docMk/>
            <pc:sldMk cId="3099312129" sldId="1569"/>
            <ac:spMk id="4" creationId="{7265995C-0415-449B-9EDB-14DF0EDD29DA}"/>
          </ac:spMkLst>
        </pc:spChg>
        <pc:spChg chg="mod">
          <ac:chgData name="Manish Kaushik" userId="63735f1b-e221-45f5-b925-bb50105db10a" providerId="ADAL" clId="{F0EA15FE-5EA0-46C4-809D-2036EA12B603}" dt="2021-05-18T06:17:19.987" v="823" actId="20577"/>
          <ac:spMkLst>
            <pc:docMk/>
            <pc:sldMk cId="3099312129" sldId="1569"/>
            <ac:spMk id="5" creationId="{FDB82692-2617-4782-9859-691C5FE5634E}"/>
          </ac:spMkLst>
        </pc:spChg>
      </pc:sldChg>
      <pc:sldChg chg="add del">
        <pc:chgData name="Manish Kaushik" userId="63735f1b-e221-45f5-b925-bb50105db10a" providerId="ADAL" clId="{F0EA15FE-5EA0-46C4-809D-2036EA12B603}" dt="2021-05-18T06:19:10.372" v="825" actId="47"/>
        <pc:sldMkLst>
          <pc:docMk/>
          <pc:sldMk cId="942367925" sldId="1570"/>
        </pc:sldMkLst>
      </pc:sldChg>
      <pc:sldChg chg="modSp add">
        <pc:chgData name="Manish Kaushik" userId="63735f1b-e221-45f5-b925-bb50105db10a" providerId="ADAL" clId="{F0EA15FE-5EA0-46C4-809D-2036EA12B603}" dt="2021-05-19T06:20:41.200" v="1135"/>
        <pc:sldMkLst>
          <pc:docMk/>
          <pc:sldMk cId="3253137324" sldId="1570"/>
        </pc:sldMkLst>
        <pc:spChg chg="mod">
          <ac:chgData name="Manish Kaushik" userId="63735f1b-e221-45f5-b925-bb50105db10a" providerId="ADAL" clId="{F0EA15FE-5EA0-46C4-809D-2036EA12B603}" dt="2021-05-19T06:20:41.200" v="1135"/>
          <ac:spMkLst>
            <pc:docMk/>
            <pc:sldMk cId="3253137324" sldId="1570"/>
            <ac:spMk id="4" creationId="{7265995C-0415-449B-9EDB-14DF0EDD29DA}"/>
          </ac:spMkLst>
        </pc:spChg>
      </pc:sldChg>
      <pc:sldChg chg="modSp add mod">
        <pc:chgData name="Manish Kaushik" userId="63735f1b-e221-45f5-b925-bb50105db10a" providerId="ADAL" clId="{F0EA15FE-5EA0-46C4-809D-2036EA12B603}" dt="2021-05-19T06:20:41.200" v="1135"/>
        <pc:sldMkLst>
          <pc:docMk/>
          <pc:sldMk cId="3695610828" sldId="1571"/>
        </pc:sldMkLst>
        <pc:spChg chg="mod">
          <ac:chgData name="Manish Kaushik" userId="63735f1b-e221-45f5-b925-bb50105db10a" providerId="ADAL" clId="{F0EA15FE-5EA0-46C4-809D-2036EA12B603}" dt="2021-05-19T06:12:47.446" v="957" actId="6549"/>
          <ac:spMkLst>
            <pc:docMk/>
            <pc:sldMk cId="3695610828" sldId="1571"/>
            <ac:spMk id="3" creationId="{9CED39AE-0CEF-46D9-9573-14E5ACC49694}"/>
          </ac:spMkLst>
        </pc:spChg>
        <pc:spChg chg="mod">
          <ac:chgData name="Manish Kaushik" userId="63735f1b-e221-45f5-b925-bb50105db10a" providerId="ADAL" clId="{F0EA15FE-5EA0-46C4-809D-2036EA12B603}" dt="2021-05-19T06:20:41.200" v="1135"/>
          <ac:spMkLst>
            <pc:docMk/>
            <pc:sldMk cId="3695610828" sldId="1571"/>
            <ac:spMk id="5" creationId="{892F44D0-F9BD-422D-88A4-BEE4E8227E7A}"/>
          </ac:spMkLst>
        </pc:spChg>
      </pc:sldChg>
      <pc:sldChg chg="modSp add mod">
        <pc:chgData name="Manish Kaushik" userId="63735f1b-e221-45f5-b925-bb50105db10a" providerId="ADAL" clId="{F0EA15FE-5EA0-46C4-809D-2036EA12B603}" dt="2021-05-19T06:20:41.200" v="1135"/>
        <pc:sldMkLst>
          <pc:docMk/>
          <pc:sldMk cId="3424121939" sldId="1572"/>
        </pc:sldMkLst>
        <pc:spChg chg="mod">
          <ac:chgData name="Manish Kaushik" userId="63735f1b-e221-45f5-b925-bb50105db10a" providerId="ADAL" clId="{F0EA15FE-5EA0-46C4-809D-2036EA12B603}" dt="2021-05-19T06:13:29.755" v="977" actId="20577"/>
          <ac:spMkLst>
            <pc:docMk/>
            <pc:sldMk cId="3424121939" sldId="1572"/>
            <ac:spMk id="3" creationId="{9CED39AE-0CEF-46D9-9573-14E5ACC49694}"/>
          </ac:spMkLst>
        </pc:spChg>
        <pc:spChg chg="mod">
          <ac:chgData name="Manish Kaushik" userId="63735f1b-e221-45f5-b925-bb50105db10a" providerId="ADAL" clId="{F0EA15FE-5EA0-46C4-809D-2036EA12B603}" dt="2021-05-19T06:20:41.200" v="1135"/>
          <ac:spMkLst>
            <pc:docMk/>
            <pc:sldMk cId="3424121939" sldId="1572"/>
            <ac:spMk id="5" creationId="{892F44D0-F9BD-422D-88A4-BEE4E8227E7A}"/>
          </ac:spMkLst>
        </pc:spChg>
      </pc:sldChg>
      <pc:sldChg chg="modSp add mod">
        <pc:chgData name="Manish Kaushik" userId="63735f1b-e221-45f5-b925-bb50105db10a" providerId="ADAL" clId="{F0EA15FE-5EA0-46C4-809D-2036EA12B603}" dt="2021-05-19T06:20:41.200" v="1135"/>
        <pc:sldMkLst>
          <pc:docMk/>
          <pc:sldMk cId="2129660453" sldId="1573"/>
        </pc:sldMkLst>
        <pc:spChg chg="mod">
          <ac:chgData name="Manish Kaushik" userId="63735f1b-e221-45f5-b925-bb50105db10a" providerId="ADAL" clId="{F0EA15FE-5EA0-46C4-809D-2036EA12B603}" dt="2021-05-19T06:15:18.862" v="1122" actId="20577"/>
          <ac:spMkLst>
            <pc:docMk/>
            <pc:sldMk cId="2129660453" sldId="1573"/>
            <ac:spMk id="3" creationId="{9CED39AE-0CEF-46D9-9573-14E5ACC49694}"/>
          </ac:spMkLst>
        </pc:spChg>
        <pc:spChg chg="mod">
          <ac:chgData name="Manish Kaushik" userId="63735f1b-e221-45f5-b925-bb50105db10a" providerId="ADAL" clId="{F0EA15FE-5EA0-46C4-809D-2036EA12B603}" dt="2021-05-19T06:20:41.200" v="1135"/>
          <ac:spMkLst>
            <pc:docMk/>
            <pc:sldMk cId="2129660453" sldId="1573"/>
            <ac:spMk id="5" creationId="{892F44D0-F9BD-422D-88A4-BEE4E8227E7A}"/>
          </ac:spMkLst>
        </pc:spChg>
      </pc:sldChg>
      <pc:sldMasterChg chg="addSp delSp modSp mod modSldLayout">
        <pc:chgData name="Manish Kaushik" userId="63735f1b-e221-45f5-b925-bb50105db10a" providerId="ADAL" clId="{F0EA15FE-5EA0-46C4-809D-2036EA12B603}" dt="2021-05-19T06:20:41.200" v="1135"/>
        <pc:sldMasterMkLst>
          <pc:docMk/>
          <pc:sldMasterMk cId="1087068423" sldId="2147483648"/>
        </pc:sldMasterMkLst>
        <pc:spChg chg="del">
          <ac:chgData name="Manish Kaushik" userId="63735f1b-e221-45f5-b925-bb50105db10a" providerId="ADAL" clId="{F0EA15FE-5EA0-46C4-809D-2036EA12B603}" dt="2021-05-18T05:44:04.266" v="76" actId="478"/>
          <ac:spMkLst>
            <pc:docMk/>
            <pc:sldMasterMk cId="1087068423" sldId="2147483648"/>
            <ac:spMk id="4" creationId="{00000000-0000-0000-0000-000000000000}"/>
          </ac:spMkLst>
        </pc:spChg>
        <pc:spChg chg="del">
          <ac:chgData name="Manish Kaushik" userId="63735f1b-e221-45f5-b925-bb50105db10a" providerId="ADAL" clId="{F0EA15FE-5EA0-46C4-809D-2036EA12B603}" dt="2021-05-18T05:42:21.840" v="0" actId="478"/>
          <ac:spMkLst>
            <pc:docMk/>
            <pc:sldMasterMk cId="1087068423" sldId="2147483648"/>
            <ac:spMk id="5" creationId="{00000000-0000-0000-0000-000000000000}"/>
          </ac:spMkLst>
        </pc:spChg>
        <pc:spChg chg="add mod">
          <ac:chgData name="Manish Kaushik" userId="63735f1b-e221-45f5-b925-bb50105db10a" providerId="ADAL" clId="{F0EA15FE-5EA0-46C4-809D-2036EA12B603}" dt="2021-05-19T06:20:41.200" v="1135"/>
          <ac:spMkLst>
            <pc:docMk/>
            <pc:sldMasterMk cId="1087068423" sldId="2147483648"/>
            <ac:spMk id="11" creationId="{BBC3B07B-F7F6-453C-9BC6-736C73B27E16}"/>
          </ac:spMkLst>
        </pc:spChg>
        <pc:sldLayoutChg chg="addSp delSp modSp mod">
          <pc:chgData name="Manish Kaushik" userId="63735f1b-e221-45f5-b925-bb50105db10a" providerId="ADAL" clId="{F0EA15FE-5EA0-46C4-809D-2036EA12B603}" dt="2021-05-19T06:20:41.200" v="1135"/>
          <pc:sldLayoutMkLst>
            <pc:docMk/>
            <pc:sldMasterMk cId="1087068423" sldId="2147483648"/>
            <pc:sldLayoutMk cId="1120706259" sldId="2147483649"/>
          </pc:sldLayoutMkLst>
          <pc:spChg chg="del">
            <ac:chgData name="Manish Kaushik" userId="63735f1b-e221-45f5-b925-bb50105db10a" providerId="ADAL" clId="{F0EA15FE-5EA0-46C4-809D-2036EA12B603}" dt="2021-05-18T05:44:36.737" v="121" actId="478"/>
            <ac:spMkLst>
              <pc:docMk/>
              <pc:sldMasterMk cId="1087068423" sldId="2147483648"/>
              <pc:sldLayoutMk cId="1120706259" sldId="2147483649"/>
              <ac:spMk id="4" creationId="{00000000-0000-0000-0000-000000000000}"/>
            </ac:spMkLst>
          </pc:spChg>
          <pc:spChg chg="del">
            <ac:chgData name="Manish Kaushik" userId="63735f1b-e221-45f5-b925-bb50105db10a" providerId="ADAL" clId="{F0EA15FE-5EA0-46C4-809D-2036EA12B603}" dt="2021-05-18T05:44:30.513" v="118" actId="478"/>
            <ac:spMkLst>
              <pc:docMk/>
              <pc:sldMasterMk cId="1087068423" sldId="2147483648"/>
              <pc:sldLayoutMk cId="1120706259" sldId="2147483649"/>
              <ac:spMk id="5" creationId="{00000000-0000-0000-0000-000000000000}"/>
            </ac:spMkLst>
          </pc:spChg>
          <pc:spChg chg="add del mod">
            <ac:chgData name="Manish Kaushik" userId="63735f1b-e221-45f5-b925-bb50105db10a" providerId="ADAL" clId="{F0EA15FE-5EA0-46C4-809D-2036EA12B603}" dt="2021-05-18T05:44:34.340" v="120"/>
            <ac:spMkLst>
              <pc:docMk/>
              <pc:sldMasterMk cId="1087068423" sldId="2147483648"/>
              <pc:sldLayoutMk cId="1120706259" sldId="2147483649"/>
              <ac:spMk id="11" creationId="{C118283F-B722-4AE7-82EB-E7D5E687A29A}"/>
            </ac:spMkLst>
          </pc:spChg>
          <pc:spChg chg="add mod">
            <ac:chgData name="Manish Kaushik" userId="63735f1b-e221-45f5-b925-bb50105db10a" providerId="ADAL" clId="{F0EA15FE-5EA0-46C4-809D-2036EA12B603}" dt="2021-05-19T06:20:41.200" v="1135"/>
            <ac:spMkLst>
              <pc:docMk/>
              <pc:sldMasterMk cId="1087068423" sldId="2147483648"/>
              <pc:sldLayoutMk cId="1120706259" sldId="2147483649"/>
              <ac:spMk id="13" creationId="{DF104432-0BE2-4C1A-9339-D7BFD277B3CD}"/>
            </ac:spMkLst>
          </pc:spChg>
        </pc:sldLayoutChg>
        <pc:sldLayoutChg chg="addSp delSp modSp mod">
          <pc:chgData name="Manish Kaushik" userId="63735f1b-e221-45f5-b925-bb50105db10a" providerId="ADAL" clId="{F0EA15FE-5EA0-46C4-809D-2036EA12B603}" dt="2021-05-19T06:20:41.200" v="1135"/>
          <pc:sldLayoutMkLst>
            <pc:docMk/>
            <pc:sldMasterMk cId="1087068423" sldId="2147483648"/>
            <pc:sldLayoutMk cId="1198101791" sldId="2147483650"/>
          </pc:sldLayoutMkLst>
          <pc:spChg chg="del mod">
            <ac:chgData name="Manish Kaushik" userId="63735f1b-e221-45f5-b925-bb50105db10a" providerId="ADAL" clId="{F0EA15FE-5EA0-46C4-809D-2036EA12B603}" dt="2021-05-18T05:44:44.343" v="124" actId="478"/>
            <ac:spMkLst>
              <pc:docMk/>
              <pc:sldMasterMk cId="1087068423" sldId="2147483648"/>
              <pc:sldLayoutMk cId="1198101791" sldId="2147483650"/>
              <ac:spMk id="4" creationId="{00000000-0000-0000-0000-000000000000}"/>
            </ac:spMkLst>
          </pc:spChg>
          <pc:spChg chg="del">
            <ac:chgData name="Manish Kaushik" userId="63735f1b-e221-45f5-b925-bb50105db10a" providerId="ADAL" clId="{F0EA15FE-5EA0-46C4-809D-2036EA12B603}" dt="2021-05-18T05:44:47.370" v="125" actId="478"/>
            <ac:spMkLst>
              <pc:docMk/>
              <pc:sldMasterMk cId="1087068423" sldId="2147483648"/>
              <pc:sldLayoutMk cId="1198101791" sldId="2147483650"/>
              <ac:spMk id="5" creationId="{00000000-0000-0000-0000-000000000000}"/>
            </ac:spMkLst>
          </pc:spChg>
          <pc:spChg chg="add mod">
            <ac:chgData name="Manish Kaushik" userId="63735f1b-e221-45f5-b925-bb50105db10a" providerId="ADAL" clId="{F0EA15FE-5EA0-46C4-809D-2036EA12B603}" dt="2021-05-19T06:20:41.200" v="1135"/>
            <ac:spMkLst>
              <pc:docMk/>
              <pc:sldMasterMk cId="1087068423" sldId="2147483648"/>
              <pc:sldLayoutMk cId="1198101791" sldId="2147483650"/>
              <ac:spMk id="7" creationId="{BC5D30D6-CB44-475E-B1C5-DA61B1A4B17C}"/>
            </ac:spMkLst>
          </pc:spChg>
        </pc:sldLayoutChg>
        <pc:sldLayoutChg chg="addSp delSp modSp mod">
          <pc:chgData name="Manish Kaushik" userId="63735f1b-e221-45f5-b925-bb50105db10a" providerId="ADAL" clId="{F0EA15FE-5EA0-46C4-809D-2036EA12B603}" dt="2021-05-19T06:20:41.200" v="1135"/>
          <pc:sldLayoutMkLst>
            <pc:docMk/>
            <pc:sldMasterMk cId="1087068423" sldId="2147483648"/>
            <pc:sldLayoutMk cId="654350376" sldId="2147483651"/>
          </pc:sldLayoutMkLst>
          <pc:spChg chg="del">
            <ac:chgData name="Manish Kaushik" userId="63735f1b-e221-45f5-b925-bb50105db10a" providerId="ADAL" clId="{F0EA15FE-5EA0-46C4-809D-2036EA12B603}" dt="2021-05-18T05:44:52.466" v="127" actId="478"/>
            <ac:spMkLst>
              <pc:docMk/>
              <pc:sldMasterMk cId="1087068423" sldId="2147483648"/>
              <pc:sldLayoutMk cId="654350376" sldId="2147483651"/>
              <ac:spMk id="4" creationId="{00000000-0000-0000-0000-000000000000}"/>
            </ac:spMkLst>
          </pc:spChg>
          <pc:spChg chg="del">
            <ac:chgData name="Manish Kaushik" userId="63735f1b-e221-45f5-b925-bb50105db10a" providerId="ADAL" clId="{F0EA15FE-5EA0-46C4-809D-2036EA12B603}" dt="2021-05-18T05:44:53.566" v="128" actId="478"/>
            <ac:spMkLst>
              <pc:docMk/>
              <pc:sldMasterMk cId="1087068423" sldId="2147483648"/>
              <pc:sldLayoutMk cId="654350376" sldId="2147483651"/>
              <ac:spMk id="5" creationId="{00000000-0000-0000-0000-000000000000}"/>
            </ac:spMkLst>
          </pc:spChg>
          <pc:spChg chg="add mod">
            <ac:chgData name="Manish Kaushik" userId="63735f1b-e221-45f5-b925-bb50105db10a" providerId="ADAL" clId="{F0EA15FE-5EA0-46C4-809D-2036EA12B603}" dt="2021-05-19T06:20:41.200" v="1135"/>
            <ac:spMkLst>
              <pc:docMk/>
              <pc:sldMasterMk cId="1087068423" sldId="2147483648"/>
              <pc:sldLayoutMk cId="654350376" sldId="2147483651"/>
              <ac:spMk id="7" creationId="{E527D465-8813-4F64-BCAF-2C6838B0BEAD}"/>
            </ac:spMkLst>
          </pc:spChg>
        </pc:sldLayoutChg>
        <pc:sldLayoutChg chg="addSp delSp modSp mod">
          <pc:chgData name="Manish Kaushik" userId="63735f1b-e221-45f5-b925-bb50105db10a" providerId="ADAL" clId="{F0EA15FE-5EA0-46C4-809D-2036EA12B603}" dt="2021-05-19T06:20:41.200" v="1135"/>
          <pc:sldLayoutMkLst>
            <pc:docMk/>
            <pc:sldMasterMk cId="1087068423" sldId="2147483648"/>
            <pc:sldLayoutMk cId="3341252989" sldId="2147483652"/>
          </pc:sldLayoutMkLst>
          <pc:spChg chg="del">
            <ac:chgData name="Manish Kaushik" userId="63735f1b-e221-45f5-b925-bb50105db10a" providerId="ADAL" clId="{F0EA15FE-5EA0-46C4-809D-2036EA12B603}" dt="2021-05-18T05:44:59.809" v="130" actId="478"/>
            <ac:spMkLst>
              <pc:docMk/>
              <pc:sldMasterMk cId="1087068423" sldId="2147483648"/>
              <pc:sldLayoutMk cId="3341252989" sldId="2147483652"/>
              <ac:spMk id="5" creationId="{00000000-0000-0000-0000-000000000000}"/>
            </ac:spMkLst>
          </pc:spChg>
          <pc:spChg chg="del">
            <ac:chgData name="Manish Kaushik" userId="63735f1b-e221-45f5-b925-bb50105db10a" providerId="ADAL" clId="{F0EA15FE-5EA0-46C4-809D-2036EA12B603}" dt="2021-05-18T05:45:01.636" v="131" actId="478"/>
            <ac:spMkLst>
              <pc:docMk/>
              <pc:sldMasterMk cId="1087068423" sldId="2147483648"/>
              <pc:sldLayoutMk cId="3341252989" sldId="2147483652"/>
              <ac:spMk id="6" creationId="{00000000-0000-0000-0000-000000000000}"/>
            </ac:spMkLst>
          </pc:spChg>
          <pc:spChg chg="add mod">
            <ac:chgData name="Manish Kaushik" userId="63735f1b-e221-45f5-b925-bb50105db10a" providerId="ADAL" clId="{F0EA15FE-5EA0-46C4-809D-2036EA12B603}" dt="2021-05-19T06:20:41.200" v="1135"/>
            <ac:spMkLst>
              <pc:docMk/>
              <pc:sldMasterMk cId="1087068423" sldId="2147483648"/>
              <pc:sldLayoutMk cId="3341252989" sldId="2147483652"/>
              <ac:spMk id="8" creationId="{075C954C-BA83-4E18-80CD-14E38DCAFFF8}"/>
            </ac:spMkLst>
          </pc:spChg>
        </pc:sldLayoutChg>
        <pc:sldLayoutChg chg="addSp delSp modSp mod">
          <pc:chgData name="Manish Kaushik" userId="63735f1b-e221-45f5-b925-bb50105db10a" providerId="ADAL" clId="{F0EA15FE-5EA0-46C4-809D-2036EA12B603}" dt="2021-05-19T06:20:41.200" v="1135"/>
          <pc:sldLayoutMkLst>
            <pc:docMk/>
            <pc:sldMasterMk cId="1087068423" sldId="2147483648"/>
            <pc:sldLayoutMk cId="581890660" sldId="2147483654"/>
          </pc:sldLayoutMkLst>
          <pc:spChg chg="del">
            <ac:chgData name="Manish Kaushik" userId="63735f1b-e221-45f5-b925-bb50105db10a" providerId="ADAL" clId="{F0EA15FE-5EA0-46C4-809D-2036EA12B603}" dt="2021-05-18T05:45:09.200" v="133" actId="478"/>
            <ac:spMkLst>
              <pc:docMk/>
              <pc:sldMasterMk cId="1087068423" sldId="2147483648"/>
              <pc:sldLayoutMk cId="581890660" sldId="2147483654"/>
              <ac:spMk id="3" creationId="{00000000-0000-0000-0000-000000000000}"/>
            </ac:spMkLst>
          </pc:spChg>
          <pc:spChg chg="del">
            <ac:chgData name="Manish Kaushik" userId="63735f1b-e221-45f5-b925-bb50105db10a" providerId="ADAL" clId="{F0EA15FE-5EA0-46C4-809D-2036EA12B603}" dt="2021-05-18T05:45:10.669" v="134" actId="478"/>
            <ac:spMkLst>
              <pc:docMk/>
              <pc:sldMasterMk cId="1087068423" sldId="2147483648"/>
              <pc:sldLayoutMk cId="581890660" sldId="2147483654"/>
              <ac:spMk id="4" creationId="{00000000-0000-0000-0000-000000000000}"/>
            </ac:spMkLst>
          </pc:spChg>
          <pc:spChg chg="add mod">
            <ac:chgData name="Manish Kaushik" userId="63735f1b-e221-45f5-b925-bb50105db10a" providerId="ADAL" clId="{F0EA15FE-5EA0-46C4-809D-2036EA12B603}" dt="2021-05-19T06:20:41.200" v="1135"/>
            <ac:spMkLst>
              <pc:docMk/>
              <pc:sldMasterMk cId="1087068423" sldId="2147483648"/>
              <pc:sldLayoutMk cId="581890660" sldId="2147483654"/>
              <ac:spMk id="6" creationId="{87648334-E900-47A0-99AD-CCC7D00D961F}"/>
            </ac:spMkLst>
          </pc:spChg>
        </pc:sldLayoutChg>
        <pc:sldLayoutChg chg="addSp delSp modSp mod">
          <pc:chgData name="Manish Kaushik" userId="63735f1b-e221-45f5-b925-bb50105db10a" providerId="ADAL" clId="{F0EA15FE-5EA0-46C4-809D-2036EA12B603}" dt="2021-05-19T06:20:41.200" v="1135"/>
          <pc:sldLayoutMkLst>
            <pc:docMk/>
            <pc:sldMasterMk cId="1087068423" sldId="2147483648"/>
            <pc:sldLayoutMk cId="1869300252" sldId="2147483655"/>
          </pc:sldLayoutMkLst>
          <pc:spChg chg="del">
            <ac:chgData name="Manish Kaushik" userId="63735f1b-e221-45f5-b925-bb50105db10a" providerId="ADAL" clId="{F0EA15FE-5EA0-46C4-809D-2036EA12B603}" dt="2021-05-18T05:45:15.825" v="136" actId="478"/>
            <ac:spMkLst>
              <pc:docMk/>
              <pc:sldMasterMk cId="1087068423" sldId="2147483648"/>
              <pc:sldLayoutMk cId="1869300252" sldId="2147483655"/>
              <ac:spMk id="2" creationId="{00000000-0000-0000-0000-000000000000}"/>
            </ac:spMkLst>
          </pc:spChg>
          <pc:spChg chg="del">
            <ac:chgData name="Manish Kaushik" userId="63735f1b-e221-45f5-b925-bb50105db10a" providerId="ADAL" clId="{F0EA15FE-5EA0-46C4-809D-2036EA12B603}" dt="2021-05-18T05:45:17.746" v="137" actId="478"/>
            <ac:spMkLst>
              <pc:docMk/>
              <pc:sldMasterMk cId="1087068423" sldId="2147483648"/>
              <pc:sldLayoutMk cId="1869300252" sldId="2147483655"/>
              <ac:spMk id="3" creationId="{00000000-0000-0000-0000-000000000000}"/>
            </ac:spMkLst>
          </pc:spChg>
          <pc:spChg chg="add mod">
            <ac:chgData name="Manish Kaushik" userId="63735f1b-e221-45f5-b925-bb50105db10a" providerId="ADAL" clId="{F0EA15FE-5EA0-46C4-809D-2036EA12B603}" dt="2021-05-19T06:20:41.200" v="1135"/>
            <ac:spMkLst>
              <pc:docMk/>
              <pc:sldMasterMk cId="1087068423" sldId="2147483648"/>
              <pc:sldLayoutMk cId="1869300252" sldId="2147483655"/>
              <ac:spMk id="5" creationId="{81176EC6-6083-455F-A0FD-D9F663A12234}"/>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CB9451-FA5B-4599-B9D5-CA4AF1B47909}" type="datetimeFigureOut">
              <a:rPr lang="en-IN" smtClean="0"/>
              <a:pPr/>
              <a:t>24-06-2021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0C0FF-0A4F-47D7-B52B-234030870414}" type="slidenum">
              <a:rPr lang="en-IN" smtClean="0"/>
              <a:pPr/>
              <a:t>‹#›</a:t>
            </a:fld>
            <a:endParaRPr lang="en-IN"/>
          </a:p>
        </p:txBody>
      </p:sp>
    </p:spTree>
    <p:extLst>
      <p:ext uri="{BB962C8B-B14F-4D97-AF65-F5344CB8AC3E}">
        <p14:creationId xmlns="" xmlns:p14="http://schemas.microsoft.com/office/powerpoint/2010/main" val="324666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Pattern_recognition"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Pattern_recognition"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inc.com/lolly-daskal/14-surefire-ways-to-create-the-next-million-dollar-idea.html" TargetMode="External"/><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B90C0FF-0A4F-47D7-B52B-234030870414}" type="slidenum">
              <a:rPr lang="en-IN" smtClean="0"/>
              <a:pPr/>
              <a:t>1</a:t>
            </a:fld>
            <a:endParaRPr lang="en-IN" dirty="0"/>
          </a:p>
        </p:txBody>
      </p:sp>
    </p:spTree>
    <p:extLst>
      <p:ext uri="{BB962C8B-B14F-4D97-AF65-F5344CB8AC3E}">
        <p14:creationId xmlns="" xmlns:p14="http://schemas.microsoft.com/office/powerpoint/2010/main" val="3948837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After collecting and sorting many ideas, a team goes through a process of </a:t>
            </a:r>
            <a:r>
              <a:rPr lang="en-US" sz="1200" dirty="0">
                <a:hlinkClick r:id="rId3" tooltip="Pattern recognition"/>
              </a:rPr>
              <a:t>pattern finding</a:t>
            </a:r>
            <a:r>
              <a:rPr lang="en-US" sz="1200" dirty="0"/>
              <a:t> and synthesis in which it has to translate ideas into insights that can lead to solutions or opportunities for change. These might be either visions of new product offerings, or choices among various ways of creating new experiences.</a:t>
            </a:r>
          </a:p>
          <a:p>
            <a:endParaRPr lang="en-US" dirty="0"/>
          </a:p>
        </p:txBody>
      </p:sp>
      <p:sp>
        <p:nvSpPr>
          <p:cNvPr id="4" name="Slide Number Placeholder 3"/>
          <p:cNvSpPr>
            <a:spLocks noGrp="1"/>
          </p:cNvSpPr>
          <p:nvPr>
            <p:ph type="sldNum" sz="quarter" idx="10"/>
          </p:nvPr>
        </p:nvSpPr>
        <p:spPr/>
        <p:txBody>
          <a:bodyPr/>
          <a:lstStyle/>
          <a:p>
            <a:fld id="{8B90C0FF-0A4F-47D7-B52B-234030870414}" type="slidenum">
              <a:rPr lang="en-IN" smtClean="0"/>
              <a:pPr/>
              <a:t>44</a:t>
            </a:fld>
            <a:endParaRPr lang="en-IN"/>
          </a:p>
        </p:txBody>
      </p:sp>
    </p:spTree>
    <p:extLst>
      <p:ext uri="{BB962C8B-B14F-4D97-AF65-F5344CB8AC3E}">
        <p14:creationId xmlns="" xmlns:p14="http://schemas.microsoft.com/office/powerpoint/2010/main" val="729593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After collecting and sorting many ideas, a team goes through a process of </a:t>
            </a:r>
            <a:r>
              <a:rPr lang="en-US" sz="1200" dirty="0">
                <a:hlinkClick r:id="rId3" tooltip="Pattern recognition"/>
              </a:rPr>
              <a:t>pattern finding</a:t>
            </a:r>
            <a:r>
              <a:rPr lang="en-US" sz="1200" dirty="0"/>
              <a:t> and synthesis in which it has to translate ideas into insights that can lead to solutions or opportunities for change. These might be either visions of new product offerings, or choices among various ways of creating new experiences.</a:t>
            </a:r>
          </a:p>
          <a:p>
            <a:endParaRPr lang="en-US" dirty="0"/>
          </a:p>
        </p:txBody>
      </p:sp>
      <p:sp>
        <p:nvSpPr>
          <p:cNvPr id="4" name="Slide Number Placeholder 3"/>
          <p:cNvSpPr>
            <a:spLocks noGrp="1"/>
          </p:cNvSpPr>
          <p:nvPr>
            <p:ph type="sldNum" sz="quarter" idx="10"/>
          </p:nvPr>
        </p:nvSpPr>
        <p:spPr/>
        <p:txBody>
          <a:bodyPr/>
          <a:lstStyle/>
          <a:p>
            <a:fld id="{8B90C0FF-0A4F-47D7-B52B-234030870414}" type="slidenum">
              <a:rPr lang="en-IN" smtClean="0"/>
              <a:pPr/>
              <a:t>94</a:t>
            </a:fld>
            <a:endParaRPr lang="en-IN"/>
          </a:p>
        </p:txBody>
      </p:sp>
    </p:spTree>
    <p:extLst>
      <p:ext uri="{BB962C8B-B14F-4D97-AF65-F5344CB8AC3E}">
        <p14:creationId xmlns="" xmlns:p14="http://schemas.microsoft.com/office/powerpoint/2010/main" val="729593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82335B-2FE9-4748-A05F-18E06E16B841}" type="slidenum">
              <a:rPr lang="en-IN" smtClean="0"/>
              <a:pPr/>
              <a:t>114</a:t>
            </a:fld>
            <a:endParaRPr lang="en-IN"/>
          </a:p>
        </p:txBody>
      </p:sp>
    </p:spTree>
    <p:extLst>
      <p:ext uri="{BB962C8B-B14F-4D97-AF65-F5344CB8AC3E}">
        <p14:creationId xmlns="" xmlns:p14="http://schemas.microsoft.com/office/powerpoint/2010/main" val="2052199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https://www.inc.com/lolly-daskal/14-surefire-ways-to-create-the-next-million-dollar-idea.html</a:t>
            </a:r>
            <a:endParaRPr lang="en-US" dirty="0"/>
          </a:p>
        </p:txBody>
      </p:sp>
      <p:sp>
        <p:nvSpPr>
          <p:cNvPr id="4" name="Slide Number Placeholder 3"/>
          <p:cNvSpPr>
            <a:spLocks noGrp="1"/>
          </p:cNvSpPr>
          <p:nvPr>
            <p:ph type="sldNum" sz="quarter" idx="5"/>
          </p:nvPr>
        </p:nvSpPr>
        <p:spPr/>
        <p:txBody>
          <a:bodyPr/>
          <a:lstStyle/>
          <a:p>
            <a:fld id="{8B90C0FF-0A4F-47D7-B52B-234030870414}" type="slidenum">
              <a:rPr lang="en-IN" smtClean="0"/>
              <a:pPr/>
              <a:t>179</a:t>
            </a:fld>
            <a:endParaRPr lang="en-IN"/>
          </a:p>
        </p:txBody>
      </p:sp>
    </p:spTree>
    <p:extLst>
      <p:ext uri="{BB962C8B-B14F-4D97-AF65-F5344CB8AC3E}">
        <p14:creationId xmlns="" xmlns:p14="http://schemas.microsoft.com/office/powerpoint/2010/main" val="23187327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6" name="Slide Number Placeholder 5"/>
          <p:cNvSpPr>
            <a:spLocks noGrp="1"/>
          </p:cNvSpPr>
          <p:nvPr>
            <p:ph type="sldNum" sz="quarter" idx="12"/>
          </p:nvPr>
        </p:nvSpPr>
        <p:spPr/>
        <p:txBody>
          <a:bodyPr/>
          <a:lstStyle/>
          <a:p>
            <a:fld id="{C8C2747D-87CD-49B3-B348-5B8ED1820296}" type="slidenum">
              <a:rPr lang="en-IN" smtClean="0"/>
              <a:pPr/>
              <a:t>‹#›</a:t>
            </a:fld>
            <a:endParaRPr lang="en-IN"/>
          </a:p>
        </p:txBody>
      </p:sp>
      <p:grpSp>
        <p:nvGrpSpPr>
          <p:cNvPr id="8" name="object 4">
            <a:extLst>
              <a:ext uri="{FF2B5EF4-FFF2-40B4-BE49-F238E27FC236}">
                <a16:creationId xmlns="" xmlns:a16="http://schemas.microsoft.com/office/drawing/2014/main" id="{24E685BC-97EC-074D-853F-753184380F49}"/>
              </a:ext>
            </a:extLst>
          </p:cNvPr>
          <p:cNvGrpSpPr/>
          <p:nvPr userDrawn="1"/>
        </p:nvGrpSpPr>
        <p:grpSpPr>
          <a:xfrm>
            <a:off x="10623294" y="103407"/>
            <a:ext cx="1522730" cy="600075"/>
            <a:chOff x="7582281" y="17652"/>
            <a:chExt cx="1522730" cy="600075"/>
          </a:xfrm>
        </p:grpSpPr>
        <p:sp>
          <p:nvSpPr>
            <p:cNvPr id="9" name="object 5">
              <a:extLst>
                <a:ext uri="{FF2B5EF4-FFF2-40B4-BE49-F238E27FC236}">
                  <a16:creationId xmlns="" xmlns:a16="http://schemas.microsoft.com/office/drawing/2014/main" id="{215BEA3D-22CF-A24F-87D3-18E0B7C241D8}"/>
                </a:ext>
              </a:extLst>
            </p:cNvPr>
            <p:cNvSpPr/>
            <p:nvPr/>
          </p:nvSpPr>
          <p:spPr>
            <a:xfrm>
              <a:off x="7582281" y="17652"/>
              <a:ext cx="1522730" cy="600075"/>
            </a:xfrm>
            <a:custGeom>
              <a:avLst/>
              <a:gdLst/>
              <a:ahLst/>
              <a:cxnLst/>
              <a:rect l="l" t="t" r="r" b="b"/>
              <a:pathLst>
                <a:path w="1522729" h="600075">
                  <a:moveTo>
                    <a:pt x="1471168" y="0"/>
                  </a:moveTo>
                  <a:lnTo>
                    <a:pt x="51435" y="0"/>
                  </a:lnTo>
                  <a:lnTo>
                    <a:pt x="31450" y="4054"/>
                  </a:lnTo>
                  <a:lnTo>
                    <a:pt x="15097" y="15097"/>
                  </a:lnTo>
                  <a:lnTo>
                    <a:pt x="4054" y="31450"/>
                  </a:lnTo>
                  <a:lnTo>
                    <a:pt x="0" y="51435"/>
                  </a:lnTo>
                  <a:lnTo>
                    <a:pt x="0" y="548513"/>
                  </a:lnTo>
                  <a:lnTo>
                    <a:pt x="4054" y="568551"/>
                  </a:lnTo>
                  <a:lnTo>
                    <a:pt x="15097" y="584898"/>
                  </a:lnTo>
                  <a:lnTo>
                    <a:pt x="31450" y="595911"/>
                  </a:lnTo>
                  <a:lnTo>
                    <a:pt x="51435" y="599948"/>
                  </a:lnTo>
                  <a:lnTo>
                    <a:pt x="1471168" y="599948"/>
                  </a:lnTo>
                  <a:lnTo>
                    <a:pt x="1491152" y="595911"/>
                  </a:lnTo>
                  <a:lnTo>
                    <a:pt x="1507505" y="584898"/>
                  </a:lnTo>
                  <a:lnTo>
                    <a:pt x="1518548" y="568551"/>
                  </a:lnTo>
                  <a:lnTo>
                    <a:pt x="1522602" y="548513"/>
                  </a:lnTo>
                  <a:lnTo>
                    <a:pt x="1522602" y="51435"/>
                  </a:lnTo>
                  <a:lnTo>
                    <a:pt x="1518548" y="31450"/>
                  </a:lnTo>
                  <a:lnTo>
                    <a:pt x="1507505" y="15097"/>
                  </a:lnTo>
                  <a:lnTo>
                    <a:pt x="1491152" y="4054"/>
                  </a:lnTo>
                  <a:lnTo>
                    <a:pt x="1471168" y="0"/>
                  </a:lnTo>
                  <a:close/>
                </a:path>
              </a:pathLst>
            </a:custGeom>
            <a:solidFill>
              <a:srgbClr val="FFFFFF"/>
            </a:solidFill>
          </p:spPr>
          <p:txBody>
            <a:bodyPr wrap="square" lIns="0" tIns="0" rIns="0" bIns="0" rtlCol="0"/>
            <a:lstStyle/>
            <a:p>
              <a:endParaRPr/>
            </a:p>
          </p:txBody>
        </p:sp>
        <p:sp>
          <p:nvSpPr>
            <p:cNvPr id="10" name="object 6">
              <a:extLst>
                <a:ext uri="{FF2B5EF4-FFF2-40B4-BE49-F238E27FC236}">
                  <a16:creationId xmlns="" xmlns:a16="http://schemas.microsoft.com/office/drawing/2014/main" id="{1610C1DB-AEC1-C84D-AC0A-3E3E2419609C}"/>
                </a:ext>
              </a:extLst>
            </p:cNvPr>
            <p:cNvSpPr/>
            <p:nvPr/>
          </p:nvSpPr>
          <p:spPr>
            <a:xfrm>
              <a:off x="7669911" y="133781"/>
              <a:ext cx="1345310" cy="359994"/>
            </a:xfrm>
            <a:prstGeom prst="rect">
              <a:avLst/>
            </a:prstGeom>
            <a:blipFill>
              <a:blip r:embed="rId2" cstate="print"/>
              <a:stretch>
                <a:fillRect/>
              </a:stretch>
            </a:blipFill>
          </p:spPr>
          <p:txBody>
            <a:bodyPr wrap="square" lIns="0" tIns="0" rIns="0" bIns="0" rtlCol="0"/>
            <a:lstStyle/>
            <a:p>
              <a:endParaRPr/>
            </a:p>
          </p:txBody>
        </p:sp>
      </p:grpSp>
      <p:pic>
        <p:nvPicPr>
          <p:cNvPr id="12" name="Picture 11" descr="Company name&#10;&#10;Description automatically generated">
            <a:extLst>
              <a:ext uri="{FF2B5EF4-FFF2-40B4-BE49-F238E27FC236}">
                <a16:creationId xmlns="" xmlns:a16="http://schemas.microsoft.com/office/drawing/2014/main" id="{740A3310-A42E-4642-B680-CD7224FCF9E1}"/>
              </a:ext>
            </a:extLst>
          </p:cNvPr>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16333" y="76200"/>
            <a:ext cx="1583875" cy="765629"/>
          </a:xfrm>
          <a:prstGeom prst="rect">
            <a:avLst/>
          </a:prstGeom>
        </p:spPr>
      </p:pic>
      <p:sp>
        <p:nvSpPr>
          <p:cNvPr id="13" name="Footer Placeholder 12">
            <a:extLst>
              <a:ext uri="{FF2B5EF4-FFF2-40B4-BE49-F238E27FC236}">
                <a16:creationId xmlns="" xmlns:a16="http://schemas.microsoft.com/office/drawing/2014/main" id="{DF104432-0BE2-4C1A-9339-D7BFD277B3CD}"/>
              </a:ext>
            </a:extLst>
          </p:cNvPr>
          <p:cNvSpPr>
            <a:spLocks noGrp="1"/>
          </p:cNvSpPr>
          <p:nvPr>
            <p:ph type="ftr" sz="quarter" idx="3"/>
          </p:nvPr>
        </p:nvSpPr>
        <p:spPr>
          <a:xfrm>
            <a:off x="838201" y="6361257"/>
            <a:ext cx="9785094" cy="365125"/>
          </a:xfrm>
          <a:prstGeom prst="rect">
            <a:avLst/>
          </a:prstGeom>
        </p:spPr>
        <p:txBody>
          <a:bodyPr/>
          <a:lstStyle/>
          <a:p>
            <a:r>
              <a:rPr lang="en-US" smtClean="0"/>
              <a:t>Harsh Awasthi          ACSE-0203 Design Thinking        Unit-3          </a:t>
            </a:r>
            <a:endParaRPr lang="en-US" dirty="0"/>
          </a:p>
        </p:txBody>
      </p:sp>
    </p:spTree>
    <p:extLst>
      <p:ext uri="{BB962C8B-B14F-4D97-AF65-F5344CB8AC3E}">
        <p14:creationId xmlns="" xmlns:p14="http://schemas.microsoft.com/office/powerpoint/2010/main" val="1120706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I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US" smtClean="0"/>
              <a:t>Harsh Awasthi          ACSE-0203 Design Thinking        Unit-3          </a:t>
            </a:r>
            <a:endParaRPr lang="en-IN"/>
          </a:p>
        </p:txBody>
      </p:sp>
      <p:sp>
        <p:nvSpPr>
          <p:cNvPr id="6" name="Slide Number Placeholder 5"/>
          <p:cNvSpPr>
            <a:spLocks noGrp="1"/>
          </p:cNvSpPr>
          <p:nvPr>
            <p:ph type="sldNum" sz="quarter" idx="12"/>
          </p:nvPr>
        </p:nvSpPr>
        <p:spPr/>
        <p:txBody>
          <a:bodyPr/>
          <a:lstStyle/>
          <a:p>
            <a:fld id="{C8C2747D-87CD-49B3-B348-5B8ED1820296}" type="slidenum">
              <a:rPr lang="en-IN" smtClean="0"/>
              <a:pPr/>
              <a:t>‹#›</a:t>
            </a:fld>
            <a:endParaRPr lang="en-IN"/>
          </a:p>
        </p:txBody>
      </p:sp>
    </p:spTree>
    <p:extLst>
      <p:ext uri="{BB962C8B-B14F-4D97-AF65-F5344CB8AC3E}">
        <p14:creationId xmlns="" xmlns:p14="http://schemas.microsoft.com/office/powerpoint/2010/main" val="2205018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I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US" smtClean="0"/>
              <a:t>Harsh Awasthi          ACSE-0203 Design Thinking        Unit-3          </a:t>
            </a:r>
            <a:endParaRPr lang="en-IN"/>
          </a:p>
        </p:txBody>
      </p:sp>
      <p:sp>
        <p:nvSpPr>
          <p:cNvPr id="6" name="Slide Number Placeholder 5"/>
          <p:cNvSpPr>
            <a:spLocks noGrp="1"/>
          </p:cNvSpPr>
          <p:nvPr>
            <p:ph type="sldNum" sz="quarter" idx="12"/>
          </p:nvPr>
        </p:nvSpPr>
        <p:spPr/>
        <p:txBody>
          <a:bodyPr/>
          <a:lstStyle/>
          <a:p>
            <a:fld id="{C8C2747D-87CD-49B3-B348-5B8ED1820296}" type="slidenum">
              <a:rPr lang="en-IN" smtClean="0"/>
              <a:pPr/>
              <a:t>‹#›</a:t>
            </a:fld>
            <a:endParaRPr lang="en-IN"/>
          </a:p>
        </p:txBody>
      </p:sp>
    </p:spTree>
    <p:extLst>
      <p:ext uri="{BB962C8B-B14F-4D97-AF65-F5344CB8AC3E}">
        <p14:creationId xmlns="" xmlns:p14="http://schemas.microsoft.com/office/powerpoint/2010/main" val="2490820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Slide Number Placeholder 5"/>
          <p:cNvSpPr>
            <a:spLocks noGrp="1"/>
          </p:cNvSpPr>
          <p:nvPr>
            <p:ph type="sldNum" sz="quarter" idx="12"/>
          </p:nvPr>
        </p:nvSpPr>
        <p:spPr/>
        <p:txBody>
          <a:bodyPr/>
          <a:lstStyle/>
          <a:p>
            <a:fld id="{C8C2747D-87CD-49B3-B348-5B8ED1820296}" type="slidenum">
              <a:rPr lang="en-IN" smtClean="0"/>
              <a:pPr/>
              <a:t>‹#›</a:t>
            </a:fld>
            <a:endParaRPr lang="en-IN"/>
          </a:p>
        </p:txBody>
      </p:sp>
      <p:sp>
        <p:nvSpPr>
          <p:cNvPr id="7" name="Footer Placeholder 12">
            <a:extLst>
              <a:ext uri="{FF2B5EF4-FFF2-40B4-BE49-F238E27FC236}">
                <a16:creationId xmlns="" xmlns:a16="http://schemas.microsoft.com/office/drawing/2014/main" id="{BC5D30D6-CB44-475E-B1C5-DA61B1A4B17C}"/>
              </a:ext>
            </a:extLst>
          </p:cNvPr>
          <p:cNvSpPr>
            <a:spLocks noGrp="1"/>
          </p:cNvSpPr>
          <p:nvPr>
            <p:ph type="ftr" sz="quarter" idx="3"/>
          </p:nvPr>
        </p:nvSpPr>
        <p:spPr>
          <a:xfrm>
            <a:off x="838201" y="6361257"/>
            <a:ext cx="9785094" cy="365125"/>
          </a:xfrm>
          <a:prstGeom prst="rect">
            <a:avLst/>
          </a:prstGeom>
        </p:spPr>
        <p:txBody>
          <a:bodyPr/>
          <a:lstStyle/>
          <a:p>
            <a:r>
              <a:rPr lang="en-US" smtClean="0"/>
              <a:t>Harsh Awasthi          ACSE-0203 Design Thinking        Unit-3          </a:t>
            </a:r>
            <a:endParaRPr lang="en-US" dirty="0"/>
          </a:p>
        </p:txBody>
      </p:sp>
    </p:spTree>
    <p:extLst>
      <p:ext uri="{BB962C8B-B14F-4D97-AF65-F5344CB8AC3E}">
        <p14:creationId xmlns="" xmlns:p14="http://schemas.microsoft.com/office/powerpoint/2010/main" val="1198101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C8C2747D-87CD-49B3-B348-5B8ED1820296}" type="slidenum">
              <a:rPr lang="en-IN" smtClean="0"/>
              <a:pPr/>
              <a:t>‹#›</a:t>
            </a:fld>
            <a:endParaRPr lang="en-IN"/>
          </a:p>
        </p:txBody>
      </p:sp>
      <p:sp>
        <p:nvSpPr>
          <p:cNvPr id="7" name="Footer Placeholder 12">
            <a:extLst>
              <a:ext uri="{FF2B5EF4-FFF2-40B4-BE49-F238E27FC236}">
                <a16:creationId xmlns="" xmlns:a16="http://schemas.microsoft.com/office/drawing/2014/main" id="{E527D465-8813-4F64-BCAF-2C6838B0BEAD}"/>
              </a:ext>
            </a:extLst>
          </p:cNvPr>
          <p:cNvSpPr>
            <a:spLocks noGrp="1"/>
          </p:cNvSpPr>
          <p:nvPr>
            <p:ph type="ftr" sz="quarter" idx="3"/>
          </p:nvPr>
        </p:nvSpPr>
        <p:spPr>
          <a:xfrm>
            <a:off x="838201" y="6361257"/>
            <a:ext cx="9785094" cy="365125"/>
          </a:xfrm>
          <a:prstGeom prst="rect">
            <a:avLst/>
          </a:prstGeom>
        </p:spPr>
        <p:txBody>
          <a:bodyPr/>
          <a:lstStyle/>
          <a:p>
            <a:r>
              <a:rPr lang="en-US" smtClean="0"/>
              <a:t>Harsh Awasthi          ACSE-0203 Design Thinking        Unit-3          </a:t>
            </a:r>
            <a:endParaRPr lang="en-US" dirty="0"/>
          </a:p>
        </p:txBody>
      </p:sp>
    </p:spTree>
    <p:extLst>
      <p:ext uri="{BB962C8B-B14F-4D97-AF65-F5344CB8AC3E}">
        <p14:creationId xmlns="" xmlns:p14="http://schemas.microsoft.com/office/powerpoint/2010/main" val="654350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Slide Number Placeholder 6"/>
          <p:cNvSpPr>
            <a:spLocks noGrp="1"/>
          </p:cNvSpPr>
          <p:nvPr>
            <p:ph type="sldNum" sz="quarter" idx="12"/>
          </p:nvPr>
        </p:nvSpPr>
        <p:spPr/>
        <p:txBody>
          <a:bodyPr/>
          <a:lstStyle/>
          <a:p>
            <a:fld id="{C8C2747D-87CD-49B3-B348-5B8ED1820296}" type="slidenum">
              <a:rPr lang="en-IN" smtClean="0"/>
              <a:pPr/>
              <a:t>‹#›</a:t>
            </a:fld>
            <a:endParaRPr lang="en-IN"/>
          </a:p>
        </p:txBody>
      </p:sp>
      <p:sp>
        <p:nvSpPr>
          <p:cNvPr id="8" name="Footer Placeholder 12">
            <a:extLst>
              <a:ext uri="{FF2B5EF4-FFF2-40B4-BE49-F238E27FC236}">
                <a16:creationId xmlns="" xmlns:a16="http://schemas.microsoft.com/office/drawing/2014/main" id="{075C954C-BA83-4E18-80CD-14E38DCAFFF8}"/>
              </a:ext>
            </a:extLst>
          </p:cNvPr>
          <p:cNvSpPr>
            <a:spLocks noGrp="1"/>
          </p:cNvSpPr>
          <p:nvPr>
            <p:ph type="ftr" sz="quarter" idx="3"/>
          </p:nvPr>
        </p:nvSpPr>
        <p:spPr>
          <a:xfrm>
            <a:off x="838201" y="6361257"/>
            <a:ext cx="9785094" cy="365125"/>
          </a:xfrm>
          <a:prstGeom prst="rect">
            <a:avLst/>
          </a:prstGeom>
        </p:spPr>
        <p:txBody>
          <a:bodyPr/>
          <a:lstStyle/>
          <a:p>
            <a:r>
              <a:rPr lang="en-US" smtClean="0"/>
              <a:t>Harsh Awasthi          ACSE-0203 Design Thinking        Unit-3          </a:t>
            </a:r>
            <a:endParaRPr lang="en-US" dirty="0"/>
          </a:p>
        </p:txBody>
      </p:sp>
    </p:spTree>
    <p:extLst>
      <p:ext uri="{BB962C8B-B14F-4D97-AF65-F5344CB8AC3E}">
        <p14:creationId xmlns="" xmlns:p14="http://schemas.microsoft.com/office/powerpoint/2010/main" val="3341252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a:xfrm>
            <a:off x="838200" y="6356350"/>
            <a:ext cx="2743200" cy="365125"/>
          </a:xfrm>
          <a:prstGeom prst="rect">
            <a:avLst/>
          </a:prstGeom>
        </p:spPr>
        <p:txBody>
          <a:bodyPr/>
          <a:lstStyle/>
          <a:p>
            <a:endParaRPr lang="en-IN"/>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r>
              <a:rPr lang="en-US" smtClean="0"/>
              <a:t>Harsh Awasthi          ACSE-0203 Design Thinking        Unit-3          </a:t>
            </a:r>
            <a:endParaRPr lang="en-IN"/>
          </a:p>
        </p:txBody>
      </p:sp>
      <p:sp>
        <p:nvSpPr>
          <p:cNvPr id="9" name="Slide Number Placeholder 8"/>
          <p:cNvSpPr>
            <a:spLocks noGrp="1"/>
          </p:cNvSpPr>
          <p:nvPr>
            <p:ph type="sldNum" sz="quarter" idx="12"/>
          </p:nvPr>
        </p:nvSpPr>
        <p:spPr/>
        <p:txBody>
          <a:bodyPr/>
          <a:lstStyle/>
          <a:p>
            <a:fld id="{C8C2747D-87CD-49B3-B348-5B8ED1820296}" type="slidenum">
              <a:rPr lang="en-IN" smtClean="0"/>
              <a:pPr/>
              <a:t>‹#›</a:t>
            </a:fld>
            <a:endParaRPr lang="en-IN"/>
          </a:p>
        </p:txBody>
      </p:sp>
    </p:spTree>
    <p:extLst>
      <p:ext uri="{BB962C8B-B14F-4D97-AF65-F5344CB8AC3E}">
        <p14:creationId xmlns="" xmlns:p14="http://schemas.microsoft.com/office/powerpoint/2010/main" val="3935152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5" name="Slide Number Placeholder 4"/>
          <p:cNvSpPr>
            <a:spLocks noGrp="1"/>
          </p:cNvSpPr>
          <p:nvPr>
            <p:ph type="sldNum" sz="quarter" idx="12"/>
          </p:nvPr>
        </p:nvSpPr>
        <p:spPr/>
        <p:txBody>
          <a:bodyPr/>
          <a:lstStyle/>
          <a:p>
            <a:fld id="{C8C2747D-87CD-49B3-B348-5B8ED1820296}" type="slidenum">
              <a:rPr lang="en-IN" smtClean="0"/>
              <a:pPr/>
              <a:t>‹#›</a:t>
            </a:fld>
            <a:endParaRPr lang="en-IN"/>
          </a:p>
        </p:txBody>
      </p:sp>
      <p:sp>
        <p:nvSpPr>
          <p:cNvPr id="6" name="Footer Placeholder 12">
            <a:extLst>
              <a:ext uri="{FF2B5EF4-FFF2-40B4-BE49-F238E27FC236}">
                <a16:creationId xmlns="" xmlns:a16="http://schemas.microsoft.com/office/drawing/2014/main" id="{87648334-E900-47A0-99AD-CCC7D00D961F}"/>
              </a:ext>
            </a:extLst>
          </p:cNvPr>
          <p:cNvSpPr>
            <a:spLocks noGrp="1"/>
          </p:cNvSpPr>
          <p:nvPr>
            <p:ph type="ftr" sz="quarter" idx="3"/>
          </p:nvPr>
        </p:nvSpPr>
        <p:spPr>
          <a:xfrm>
            <a:off x="838201" y="6361257"/>
            <a:ext cx="9785094" cy="365125"/>
          </a:xfrm>
          <a:prstGeom prst="rect">
            <a:avLst/>
          </a:prstGeom>
        </p:spPr>
        <p:txBody>
          <a:bodyPr/>
          <a:lstStyle/>
          <a:p>
            <a:r>
              <a:rPr lang="en-US" smtClean="0"/>
              <a:t>Harsh Awasthi          ACSE-0203 Design Thinking        Unit-3          </a:t>
            </a:r>
            <a:endParaRPr lang="en-US" dirty="0"/>
          </a:p>
        </p:txBody>
      </p:sp>
    </p:spTree>
    <p:extLst>
      <p:ext uri="{BB962C8B-B14F-4D97-AF65-F5344CB8AC3E}">
        <p14:creationId xmlns="" xmlns:p14="http://schemas.microsoft.com/office/powerpoint/2010/main" val="581890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8C2747D-87CD-49B3-B348-5B8ED1820296}" type="slidenum">
              <a:rPr lang="en-IN" smtClean="0"/>
              <a:pPr/>
              <a:t>‹#›</a:t>
            </a:fld>
            <a:endParaRPr lang="en-IN"/>
          </a:p>
        </p:txBody>
      </p:sp>
      <p:sp>
        <p:nvSpPr>
          <p:cNvPr id="5" name="Footer Placeholder 12">
            <a:extLst>
              <a:ext uri="{FF2B5EF4-FFF2-40B4-BE49-F238E27FC236}">
                <a16:creationId xmlns="" xmlns:a16="http://schemas.microsoft.com/office/drawing/2014/main" id="{81176EC6-6083-455F-A0FD-D9F663A12234}"/>
              </a:ext>
            </a:extLst>
          </p:cNvPr>
          <p:cNvSpPr>
            <a:spLocks noGrp="1"/>
          </p:cNvSpPr>
          <p:nvPr>
            <p:ph type="ftr" sz="quarter" idx="3"/>
          </p:nvPr>
        </p:nvSpPr>
        <p:spPr>
          <a:xfrm>
            <a:off x="838201" y="6361257"/>
            <a:ext cx="9785094" cy="365125"/>
          </a:xfrm>
          <a:prstGeom prst="rect">
            <a:avLst/>
          </a:prstGeom>
        </p:spPr>
        <p:txBody>
          <a:bodyPr/>
          <a:lstStyle/>
          <a:p>
            <a:r>
              <a:rPr lang="en-US" smtClean="0"/>
              <a:t>Harsh Awasthi          ACSE-0203 Design Thinking        Unit-3          </a:t>
            </a:r>
            <a:endParaRPr lang="en-US" dirty="0"/>
          </a:p>
        </p:txBody>
      </p:sp>
    </p:spTree>
    <p:extLst>
      <p:ext uri="{BB962C8B-B14F-4D97-AF65-F5344CB8AC3E}">
        <p14:creationId xmlns="" xmlns:p14="http://schemas.microsoft.com/office/powerpoint/2010/main" val="1869300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I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US" smtClean="0"/>
              <a:t>Harsh Awasthi          ACSE-0203 Design Thinking        Unit-3          </a:t>
            </a:r>
            <a:endParaRPr lang="en-IN"/>
          </a:p>
        </p:txBody>
      </p:sp>
      <p:sp>
        <p:nvSpPr>
          <p:cNvPr id="7" name="Slide Number Placeholder 6"/>
          <p:cNvSpPr>
            <a:spLocks noGrp="1"/>
          </p:cNvSpPr>
          <p:nvPr>
            <p:ph type="sldNum" sz="quarter" idx="12"/>
          </p:nvPr>
        </p:nvSpPr>
        <p:spPr/>
        <p:txBody>
          <a:bodyPr/>
          <a:lstStyle/>
          <a:p>
            <a:fld id="{C8C2747D-87CD-49B3-B348-5B8ED1820296}" type="slidenum">
              <a:rPr lang="en-IN" smtClean="0"/>
              <a:pPr/>
              <a:t>‹#›</a:t>
            </a:fld>
            <a:endParaRPr lang="en-IN"/>
          </a:p>
        </p:txBody>
      </p:sp>
    </p:spTree>
    <p:extLst>
      <p:ext uri="{BB962C8B-B14F-4D97-AF65-F5344CB8AC3E}">
        <p14:creationId xmlns="" xmlns:p14="http://schemas.microsoft.com/office/powerpoint/2010/main" val="6988283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I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US" smtClean="0"/>
              <a:t>Harsh Awasthi          ACSE-0203 Design Thinking        Unit-3          </a:t>
            </a:r>
            <a:endParaRPr lang="en-IN"/>
          </a:p>
        </p:txBody>
      </p:sp>
      <p:sp>
        <p:nvSpPr>
          <p:cNvPr id="7" name="Slide Number Placeholder 6"/>
          <p:cNvSpPr>
            <a:spLocks noGrp="1"/>
          </p:cNvSpPr>
          <p:nvPr>
            <p:ph type="sldNum" sz="quarter" idx="12"/>
          </p:nvPr>
        </p:nvSpPr>
        <p:spPr/>
        <p:txBody>
          <a:bodyPr/>
          <a:lstStyle/>
          <a:p>
            <a:fld id="{C8C2747D-87CD-49B3-B348-5B8ED1820296}" type="slidenum">
              <a:rPr lang="en-IN" smtClean="0"/>
              <a:pPr/>
              <a:t>‹#›</a:t>
            </a:fld>
            <a:endParaRPr lang="en-IN"/>
          </a:p>
        </p:txBody>
      </p:sp>
    </p:spTree>
    <p:extLst>
      <p:ext uri="{BB962C8B-B14F-4D97-AF65-F5344CB8AC3E}">
        <p14:creationId xmlns="" xmlns:p14="http://schemas.microsoft.com/office/powerpoint/2010/main" val="611322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C2747D-87CD-49B3-B348-5B8ED1820296}" type="slidenum">
              <a:rPr lang="en-IN" smtClean="0"/>
              <a:pPr/>
              <a:t>‹#›</a:t>
            </a:fld>
            <a:endParaRPr lang="en-IN"/>
          </a:p>
        </p:txBody>
      </p:sp>
      <p:pic>
        <p:nvPicPr>
          <p:cNvPr id="7" name="Picture 6" descr="Company name&#10;&#10;Description automatically generated">
            <a:extLst>
              <a:ext uri="{FF2B5EF4-FFF2-40B4-BE49-F238E27FC236}">
                <a16:creationId xmlns="" xmlns:a16="http://schemas.microsoft.com/office/drawing/2014/main" id="{42BFC90D-3A5B-C842-A3FB-915A989C9502}"/>
              </a:ext>
            </a:extLst>
          </p:cNvPr>
          <p:cNvPicPr>
            <a:picLocks noChangeAspect="1"/>
          </p:cNvPicPr>
          <p:nvPr userDrawn="1"/>
        </p:nvPicPr>
        <p:blipFill>
          <a:blip r:embed="rId13">
            <a:extLst>
              <a:ext uri="{28A0092B-C50C-407E-A947-70E740481C1C}">
                <a14:useLocalDpi xmlns="" xmlns:a14="http://schemas.microsoft.com/office/drawing/2010/main" val="0"/>
              </a:ext>
            </a:extLst>
          </a:blip>
          <a:stretch>
            <a:fillRect/>
          </a:stretch>
        </p:blipFill>
        <p:spPr>
          <a:xfrm>
            <a:off x="45976" y="135626"/>
            <a:ext cx="1583875" cy="765629"/>
          </a:xfrm>
          <a:prstGeom prst="rect">
            <a:avLst/>
          </a:prstGeom>
        </p:spPr>
      </p:pic>
      <p:grpSp>
        <p:nvGrpSpPr>
          <p:cNvPr id="8" name="object 4">
            <a:extLst>
              <a:ext uri="{FF2B5EF4-FFF2-40B4-BE49-F238E27FC236}">
                <a16:creationId xmlns="" xmlns:a16="http://schemas.microsoft.com/office/drawing/2014/main" id="{D913FAEE-67C5-0D4C-8F5C-69025533208D}"/>
              </a:ext>
            </a:extLst>
          </p:cNvPr>
          <p:cNvGrpSpPr/>
          <p:nvPr userDrawn="1"/>
        </p:nvGrpSpPr>
        <p:grpSpPr>
          <a:xfrm>
            <a:off x="10623294" y="-27219"/>
            <a:ext cx="1522730" cy="1086762"/>
            <a:chOff x="7582281" y="17652"/>
            <a:chExt cx="1522730" cy="600075"/>
          </a:xfrm>
        </p:grpSpPr>
        <p:sp>
          <p:nvSpPr>
            <p:cNvPr id="9" name="object 5">
              <a:extLst>
                <a:ext uri="{FF2B5EF4-FFF2-40B4-BE49-F238E27FC236}">
                  <a16:creationId xmlns="" xmlns:a16="http://schemas.microsoft.com/office/drawing/2014/main" id="{9D9F7BFC-A30C-5342-B9F1-E06A740A8F2A}"/>
                </a:ext>
              </a:extLst>
            </p:cNvPr>
            <p:cNvSpPr/>
            <p:nvPr/>
          </p:nvSpPr>
          <p:spPr>
            <a:xfrm>
              <a:off x="7582281" y="17652"/>
              <a:ext cx="1522730" cy="600075"/>
            </a:xfrm>
            <a:custGeom>
              <a:avLst/>
              <a:gdLst/>
              <a:ahLst/>
              <a:cxnLst/>
              <a:rect l="l" t="t" r="r" b="b"/>
              <a:pathLst>
                <a:path w="1522729" h="600075">
                  <a:moveTo>
                    <a:pt x="1471168" y="0"/>
                  </a:moveTo>
                  <a:lnTo>
                    <a:pt x="51435" y="0"/>
                  </a:lnTo>
                  <a:lnTo>
                    <a:pt x="31450" y="4054"/>
                  </a:lnTo>
                  <a:lnTo>
                    <a:pt x="15097" y="15097"/>
                  </a:lnTo>
                  <a:lnTo>
                    <a:pt x="4054" y="31450"/>
                  </a:lnTo>
                  <a:lnTo>
                    <a:pt x="0" y="51435"/>
                  </a:lnTo>
                  <a:lnTo>
                    <a:pt x="0" y="548513"/>
                  </a:lnTo>
                  <a:lnTo>
                    <a:pt x="4054" y="568551"/>
                  </a:lnTo>
                  <a:lnTo>
                    <a:pt x="15097" y="584898"/>
                  </a:lnTo>
                  <a:lnTo>
                    <a:pt x="31450" y="595911"/>
                  </a:lnTo>
                  <a:lnTo>
                    <a:pt x="51435" y="599948"/>
                  </a:lnTo>
                  <a:lnTo>
                    <a:pt x="1471168" y="599948"/>
                  </a:lnTo>
                  <a:lnTo>
                    <a:pt x="1491152" y="595911"/>
                  </a:lnTo>
                  <a:lnTo>
                    <a:pt x="1507505" y="584898"/>
                  </a:lnTo>
                  <a:lnTo>
                    <a:pt x="1518548" y="568551"/>
                  </a:lnTo>
                  <a:lnTo>
                    <a:pt x="1522602" y="548513"/>
                  </a:lnTo>
                  <a:lnTo>
                    <a:pt x="1522602" y="51435"/>
                  </a:lnTo>
                  <a:lnTo>
                    <a:pt x="1518548" y="31450"/>
                  </a:lnTo>
                  <a:lnTo>
                    <a:pt x="1507505" y="15097"/>
                  </a:lnTo>
                  <a:lnTo>
                    <a:pt x="1491152" y="4054"/>
                  </a:lnTo>
                  <a:lnTo>
                    <a:pt x="1471168" y="0"/>
                  </a:lnTo>
                  <a:close/>
                </a:path>
              </a:pathLst>
            </a:custGeom>
            <a:solidFill>
              <a:srgbClr val="FFFFFF"/>
            </a:solidFill>
          </p:spPr>
          <p:txBody>
            <a:bodyPr wrap="square" lIns="0" tIns="0" rIns="0" bIns="0" rtlCol="0"/>
            <a:lstStyle/>
            <a:p>
              <a:endParaRPr/>
            </a:p>
          </p:txBody>
        </p:sp>
        <p:sp>
          <p:nvSpPr>
            <p:cNvPr id="10" name="object 6">
              <a:extLst>
                <a:ext uri="{FF2B5EF4-FFF2-40B4-BE49-F238E27FC236}">
                  <a16:creationId xmlns="" xmlns:a16="http://schemas.microsoft.com/office/drawing/2014/main" id="{5D8AD325-D32A-CD45-BBC9-10BD5089CBC7}"/>
                </a:ext>
              </a:extLst>
            </p:cNvPr>
            <p:cNvSpPr/>
            <p:nvPr/>
          </p:nvSpPr>
          <p:spPr>
            <a:xfrm>
              <a:off x="7669911" y="133781"/>
              <a:ext cx="1345310" cy="359994"/>
            </a:xfrm>
            <a:prstGeom prst="rect">
              <a:avLst/>
            </a:prstGeom>
            <a:blipFill>
              <a:blip r:embed="rId14" cstate="print"/>
              <a:stretch>
                <a:fillRect/>
              </a:stretch>
            </a:blipFill>
          </p:spPr>
          <p:txBody>
            <a:bodyPr wrap="square" lIns="0" tIns="0" rIns="0" bIns="0" rtlCol="0"/>
            <a:lstStyle/>
            <a:p>
              <a:endParaRPr/>
            </a:p>
          </p:txBody>
        </p:sp>
      </p:grpSp>
      <p:sp>
        <p:nvSpPr>
          <p:cNvPr id="11" name="Footer Placeholder 12">
            <a:extLst>
              <a:ext uri="{FF2B5EF4-FFF2-40B4-BE49-F238E27FC236}">
                <a16:creationId xmlns="" xmlns:a16="http://schemas.microsoft.com/office/drawing/2014/main" id="{BBC3B07B-F7F6-453C-9BC6-736C73B27E16}"/>
              </a:ext>
            </a:extLst>
          </p:cNvPr>
          <p:cNvSpPr>
            <a:spLocks noGrp="1"/>
          </p:cNvSpPr>
          <p:nvPr>
            <p:ph type="ftr" sz="quarter" idx="3"/>
          </p:nvPr>
        </p:nvSpPr>
        <p:spPr>
          <a:xfrm>
            <a:off x="838201" y="6361257"/>
            <a:ext cx="9785094" cy="365125"/>
          </a:xfrm>
          <a:prstGeom prst="rect">
            <a:avLst/>
          </a:prstGeom>
        </p:spPr>
        <p:txBody>
          <a:bodyPr/>
          <a:lstStyle/>
          <a:p>
            <a:r>
              <a:rPr lang="en-US" smtClean="0"/>
              <a:t>Harsh Awasthi          ACSE-0203 Design Thinking        Unit-3          </a:t>
            </a:r>
            <a:endParaRPr lang="en-US" dirty="0"/>
          </a:p>
        </p:txBody>
      </p:sp>
    </p:spTree>
    <p:extLst>
      <p:ext uri="{BB962C8B-B14F-4D97-AF65-F5344CB8AC3E}">
        <p14:creationId xmlns="" xmlns:p14="http://schemas.microsoft.com/office/powerpoint/2010/main" val="10870684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hyperlink" Target="https://www.youtube.com/watch?v=zbLxs6te5to" TargetMode="External"/><Relationship Id="rId7" Type="http://schemas.openxmlformats.org/officeDocument/2006/relationships/hyperlink" Target="https://lifedesignlog.com/the-5-whys-activity-for-life-design/" TargetMode="External"/><Relationship Id="rId2" Type="http://schemas.openxmlformats.org/officeDocument/2006/relationships/hyperlink" Target="https://www.youtube.com/watch?v=xXsHI_VlhmY" TargetMode="External"/><Relationship Id="rId1" Type="http://schemas.openxmlformats.org/officeDocument/2006/relationships/slideLayout" Target="../slideLayouts/slideLayout7.xml"/><Relationship Id="rId6" Type="http://schemas.openxmlformats.org/officeDocument/2006/relationships/hyperlink" Target="https://www.mindtools.com/pages/article/newTMC_5W.htm" TargetMode="External"/><Relationship Id="rId5" Type="http://schemas.openxmlformats.org/officeDocument/2006/relationships/hyperlink" Target="https://sidlaurea.com/2014/09/28/transfer-your-business-through-design-thinking/" TargetMode="External"/><Relationship Id="rId4" Type="http://schemas.openxmlformats.org/officeDocument/2006/relationships/hyperlink" Target="https://www.youtube.com/watch?v=HCF1EwdPktg"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7.jpe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8.jpe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9.jpe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0.jpe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1.jpe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toggl.com/blog/how-to-make-a-project-timeline/" TargetMode="Externa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toggl.com/blog/project-manager-skills-that-pay-the-bills/" TargetMode="Externa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www.interaction-design.org/literature/topics/ideation" TargetMode="Externa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hyperlink" Target="http://www.youtube.com/watch?v=fcIOpGSYJV0" TargetMode="External"/><Relationship Id="rId2" Type="http://schemas.openxmlformats.org/officeDocument/2006/relationships/hyperlink" Target="https://creativemario.com/creativity/six-thinking-hats/" TargetMode="External"/><Relationship Id="rId1" Type="http://schemas.openxmlformats.org/officeDocument/2006/relationships/slideLayout" Target="../slideLayouts/slideLayout7.xml"/><Relationship Id="rId5" Type="http://schemas.openxmlformats.org/officeDocument/2006/relationships/hyperlink" Target="https://www.youtube.com/watch?v=UkRW2pH0GG8" TargetMode="External"/><Relationship Id="rId4" Type="http://schemas.openxmlformats.org/officeDocument/2006/relationships/hyperlink" Target="https://www.youtube.com/watch?v=qAIUZsYJXfQ" TargetMode="Externa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2.emf"/><Relationship Id="rId1" Type="http://schemas.openxmlformats.org/officeDocument/2006/relationships/slideLayout" Target="../slideLayouts/slideLayout7.xml"/><Relationship Id="rId4" Type="http://schemas.openxmlformats.org/officeDocument/2006/relationships/image" Target="../media/image57.jpeg"/></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www.youtube.com/watch?v=zbLxs6te5to" TargetMode="External"/><Relationship Id="rId2" Type="http://schemas.openxmlformats.org/officeDocument/2006/relationships/hyperlink" Target="https://www.youtube.com/watch?v=xXsHI_VlhmY" TargetMode="External"/><Relationship Id="rId1" Type="http://schemas.openxmlformats.org/officeDocument/2006/relationships/slideLayout" Target="../slideLayouts/slideLayout7.xml"/><Relationship Id="rId5" Type="http://schemas.openxmlformats.org/officeDocument/2006/relationships/hyperlink" Target="https://www.youtube.com/watch?v=zxzfGWoaXcM" TargetMode="External"/><Relationship Id="rId4" Type="http://schemas.openxmlformats.org/officeDocument/2006/relationships/hyperlink" Target="https://www.ideou.com/pages/brainstormin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hyperlink" Target="https://www.interaction-design.org/literature/topics/innovation" TargetMode="Externa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www.interaction-design.org/literature/topics/viability" TargetMode="External"/><Relationship Id="rId2" Type="http://schemas.openxmlformats.org/officeDocument/2006/relationships/hyperlink" Target="https://www.interaction-design.org/literature/topics/innovation"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hyperlink" Target="https://www.interaction-design.org/literature/topics/innovation" TargetMode="Externa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1524000" y="6598468"/>
            <a:ext cx="9099000" cy="0"/>
          </a:xfrm>
          <a:prstGeom prst="line">
            <a:avLst/>
          </a:prstGeom>
        </p:spPr>
        <p:style>
          <a:lnRef idx="1">
            <a:schemeClr val="accent3"/>
          </a:lnRef>
          <a:fillRef idx="0">
            <a:schemeClr val="accent3"/>
          </a:fillRef>
          <a:effectRef idx="0">
            <a:schemeClr val="accent3"/>
          </a:effectRef>
          <a:fontRef idx="minor">
            <a:schemeClr val="tx1"/>
          </a:fontRef>
        </p:style>
      </p:cxnSp>
      <p:pic>
        <p:nvPicPr>
          <p:cNvPr id="1026" name="Picture 2" descr="What Is Design Thinking? | Convergence Traini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15316" y="0"/>
            <a:ext cx="9152684" cy="68580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862228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l="22500" t="26667" r="25000" b="35555"/>
          <a:stretch>
            <a:fillRect/>
          </a:stretch>
        </p:blipFill>
        <p:spPr bwMode="auto">
          <a:xfrm>
            <a:off x="1905000" y="1447800"/>
            <a:ext cx="8382000" cy="4648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a:extLst>
              <a:ext uri="{FF2B5EF4-FFF2-40B4-BE49-F238E27FC236}">
                <a16:creationId xmlns="" xmlns:a16="http://schemas.microsoft.com/office/drawing/2014/main" id="{89BDDBC3-8AA0-44C4-BA1D-142B24FD9C8C}"/>
              </a:ext>
            </a:extLst>
          </p:cNvPr>
          <p:cNvSpPr/>
          <p:nvPr/>
        </p:nvSpPr>
        <p:spPr>
          <a:xfrm>
            <a:off x="1904999" y="104930"/>
            <a:ext cx="8633085"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solidFill>
                  <a:schemeClr val="tx1"/>
                </a:solidFill>
                <a:latin typeface="Times New Roman" pitchFamily="18" charset="0"/>
                <a:cs typeface="Times New Roman" pitchFamily="18" charset="0"/>
              </a:rPr>
              <a:t>DEFINE (CO3)</a:t>
            </a:r>
          </a:p>
        </p:txBody>
      </p:sp>
      <p:sp>
        <p:nvSpPr>
          <p:cNvPr id="5" name="Footer Placeholder 12">
            <a:extLst>
              <a:ext uri="{FF2B5EF4-FFF2-40B4-BE49-F238E27FC236}">
                <a16:creationId xmlns="" xmlns:a16="http://schemas.microsoft.com/office/drawing/2014/main" id="{1C201EDD-B1EC-4EC1-8C52-466FEEEEF4DE}"/>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Slide Number Placeholder 5"/>
          <p:cNvSpPr>
            <a:spLocks noGrp="1"/>
          </p:cNvSpPr>
          <p:nvPr>
            <p:ph type="sldNum" sz="quarter" idx="12"/>
          </p:nvPr>
        </p:nvSpPr>
        <p:spPr/>
        <p:txBody>
          <a:bodyPr/>
          <a:lstStyle/>
          <a:p>
            <a:fld id="{C8C2747D-87CD-49B3-B348-5B8ED1820296}" type="slidenum">
              <a:rPr lang="en-IN" smtClean="0"/>
              <a:pPr/>
              <a:t>10</a:t>
            </a:fld>
            <a:endParaRPr lang="en-IN"/>
          </a:p>
        </p:txBody>
      </p:sp>
    </p:spTree>
    <p:extLst>
      <p:ext uri="{BB962C8B-B14F-4D97-AF65-F5344CB8AC3E}">
        <p14:creationId xmlns="" xmlns:p14="http://schemas.microsoft.com/office/powerpoint/2010/main" val="38421280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22359" y="1120601"/>
            <a:ext cx="11057467" cy="5557076"/>
          </a:xfrm>
          <a:prstGeom prst="rect">
            <a:avLst/>
          </a:prstGeom>
        </p:spPr>
        <p:txBody>
          <a:bodyPr vert="horz" wrap="square" lIns="0" tIns="16933" rIns="0" bIns="0" rtlCol="0">
            <a:spAutoFit/>
          </a:bodyPr>
          <a:lstStyle/>
          <a:p>
            <a:pPr algn="just" fontAlgn="base"/>
            <a:r>
              <a:rPr lang="en-US" sz="2400" b="1" dirty="0"/>
              <a:t>User Focus</a:t>
            </a:r>
            <a:endParaRPr lang="en-US" sz="2400" b="1" i="1" dirty="0"/>
          </a:p>
          <a:p>
            <a:pPr algn="just" fontAlgn="base"/>
            <a:r>
              <a:rPr lang="en-US" sz="2400" dirty="0"/>
              <a:t>The needs of the end user not only need to be considered with empathy and understanding, but the users themselves should also be involved in the design thinking process.</a:t>
            </a:r>
          </a:p>
          <a:p>
            <a:pPr algn="just" fontAlgn="base"/>
            <a:r>
              <a:rPr lang="en-US" sz="2400" dirty="0"/>
              <a:t>In a sport for development context this would mean including the athletes themselves – including current athletes and alumni who have gone through the program and have the benefit of hindsight to help them identify improvements that might be made.</a:t>
            </a:r>
          </a:p>
          <a:p>
            <a:pPr algn="just" fontAlgn="base"/>
            <a:r>
              <a:rPr lang="en-US" sz="2400" b="1" dirty="0"/>
              <a:t>Problem Framing</a:t>
            </a:r>
            <a:endParaRPr lang="en-US" sz="2400" b="1" i="1" dirty="0"/>
          </a:p>
          <a:p>
            <a:pPr algn="just" fontAlgn="base"/>
            <a:r>
              <a:rPr lang="en-US" sz="2400" dirty="0"/>
              <a:t>Rather than attempting to ‘isolate’ the problem, the scope of the problem should instead be expanded to ensure no possible solutions are missed.</a:t>
            </a:r>
          </a:p>
          <a:p>
            <a:pPr algn="just" fontAlgn="base"/>
            <a:r>
              <a:rPr lang="en-US" sz="2400" dirty="0"/>
              <a:t>The “problem” with a sport for development program may not even look like a problem at all. It may be a case of fixing what “</a:t>
            </a:r>
            <a:r>
              <a:rPr lang="en-US" sz="2400" dirty="0" err="1"/>
              <a:t>ain’t</a:t>
            </a:r>
            <a:r>
              <a:rPr lang="en-US" sz="2400" dirty="0"/>
              <a:t> broke” in order to improve facets of the program across the board. Rather than waiting for complaints to arise, it’s about looking around and asking ourselves: “how can we do better?”</a:t>
            </a:r>
          </a:p>
          <a:p>
            <a:pPr algn="just" fontAlgn="base"/>
            <a:r>
              <a:rPr lang="en-US" sz="2400" b="1" dirty="0"/>
              <a:t> </a:t>
            </a:r>
            <a:endParaRPr lang="en-US" sz="2400" dirty="0"/>
          </a:p>
        </p:txBody>
      </p:sp>
      <p:sp>
        <p:nvSpPr>
          <p:cNvPr id="6" name="Rectangle 5">
            <a:extLst>
              <a:ext uri="{FF2B5EF4-FFF2-40B4-BE49-F238E27FC236}">
                <a16:creationId xmlns="" xmlns:a16="http://schemas.microsoft.com/office/drawing/2014/main" id="{AB7B5585-D968-45E2-9018-438A6DA8328C}"/>
              </a:ext>
            </a:extLst>
          </p:cNvPr>
          <p:cNvSpPr/>
          <p:nvPr/>
        </p:nvSpPr>
        <p:spPr>
          <a:xfrm>
            <a:off x="1791222" y="175365"/>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Five Themes Of Design Thinking </a:t>
            </a:r>
            <a:r>
              <a:rPr lang="en-US" sz="2800" b="1" dirty="0">
                <a:solidFill>
                  <a:schemeClr val="tx1"/>
                </a:solidFill>
                <a:latin typeface="Times New Roman" pitchFamily="18" charset="0"/>
                <a:cs typeface="Times New Roman" pitchFamily="18" charset="0"/>
              </a:rPr>
              <a:t>(CO3)</a:t>
            </a:r>
          </a:p>
        </p:txBody>
      </p:sp>
      <p:sp>
        <p:nvSpPr>
          <p:cNvPr id="4" name="Footer Placeholder 12">
            <a:extLst>
              <a:ext uri="{FF2B5EF4-FFF2-40B4-BE49-F238E27FC236}">
                <a16:creationId xmlns="" xmlns:a16="http://schemas.microsoft.com/office/drawing/2014/main" id="{9092AD9D-E204-4D5F-8A09-57CFAAB22C0D}"/>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5" name="Slide Number Placeholder 4"/>
          <p:cNvSpPr>
            <a:spLocks noGrp="1"/>
          </p:cNvSpPr>
          <p:nvPr>
            <p:ph type="sldNum" sz="quarter" idx="12"/>
          </p:nvPr>
        </p:nvSpPr>
        <p:spPr/>
        <p:txBody>
          <a:bodyPr/>
          <a:lstStyle/>
          <a:p>
            <a:fld id="{C8C2747D-87CD-49B3-B348-5B8ED1820296}" type="slidenum">
              <a:rPr lang="en-IN" smtClean="0"/>
              <a:pPr/>
              <a:t>100</a:t>
            </a:fld>
            <a:endParaRPr lang="en-IN"/>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22359" y="989556"/>
            <a:ext cx="11057467" cy="5688121"/>
          </a:xfrm>
          <a:prstGeom prst="rect">
            <a:avLst/>
          </a:prstGeom>
        </p:spPr>
        <p:txBody>
          <a:bodyPr vert="horz" wrap="square" lIns="0" tIns="16933" rIns="0" bIns="0" rtlCol="0">
            <a:spAutoFit/>
          </a:bodyPr>
          <a:lstStyle/>
          <a:p>
            <a:pPr algn="just" fontAlgn="base"/>
            <a:r>
              <a:rPr lang="en-US" sz="2400" b="1" dirty="0"/>
              <a:t> </a:t>
            </a:r>
            <a:endParaRPr lang="en-US" sz="2400" dirty="0"/>
          </a:p>
          <a:p>
            <a:pPr algn="just" fontAlgn="base"/>
            <a:r>
              <a:rPr lang="en-US" sz="2400" b="1" dirty="0"/>
              <a:t>Visualization</a:t>
            </a:r>
            <a:endParaRPr lang="en-US" sz="2400" b="1" i="1" dirty="0"/>
          </a:p>
          <a:p>
            <a:pPr algn="just" fontAlgn="base"/>
            <a:r>
              <a:rPr lang="en-US" sz="2400" dirty="0"/>
              <a:t>Use either graphical or physical representations of proposed solutions (products) in a rapid prototyping process that involves frequent failure in order to succeed more meaningfully.</a:t>
            </a:r>
          </a:p>
          <a:p>
            <a:pPr algn="just" fontAlgn="base"/>
            <a:r>
              <a:rPr lang="en-US" sz="2400" dirty="0"/>
              <a:t>Prototyping is an especially powerful tool for sport for development programs and may include role playing in order to better understand the challenges being faced by different stakeholders.</a:t>
            </a:r>
          </a:p>
          <a:p>
            <a:pPr algn="just" fontAlgn="base"/>
            <a:r>
              <a:rPr lang="en-US" sz="2400" b="1" dirty="0"/>
              <a:t>Experimentation</a:t>
            </a:r>
            <a:endParaRPr lang="en-US" sz="2400" b="1" i="1" dirty="0"/>
          </a:p>
          <a:p>
            <a:pPr algn="just" fontAlgn="base"/>
            <a:r>
              <a:rPr lang="en-US" sz="2400" dirty="0"/>
              <a:t>This is the process of moving through iterations of the design and not being afraid to revisit previous iterations if the current one isn’t satisfactory.</a:t>
            </a:r>
          </a:p>
          <a:p>
            <a:pPr algn="just" fontAlgn="base"/>
            <a:r>
              <a:rPr lang="en-US" sz="2400" dirty="0"/>
              <a:t>As you work through your prototypes, don’t be discouraged if you hit a snag. Simply take a step back to what you know was working and begin anew the search for additional value.</a:t>
            </a:r>
          </a:p>
          <a:p>
            <a:pPr algn="just" fontAlgn="base"/>
            <a:r>
              <a:rPr lang="en-US" sz="2400" b="1" dirty="0"/>
              <a:t> </a:t>
            </a:r>
            <a:endParaRPr lang="en-US" sz="2400" dirty="0"/>
          </a:p>
        </p:txBody>
      </p:sp>
      <p:sp>
        <p:nvSpPr>
          <p:cNvPr id="6" name="Rectangle 5">
            <a:extLst>
              <a:ext uri="{FF2B5EF4-FFF2-40B4-BE49-F238E27FC236}">
                <a16:creationId xmlns="" xmlns:a16="http://schemas.microsoft.com/office/drawing/2014/main" id="{A388AC61-7440-44C8-BA11-041BAFF2D78D}"/>
              </a:ext>
            </a:extLst>
          </p:cNvPr>
          <p:cNvSpPr/>
          <p:nvPr/>
        </p:nvSpPr>
        <p:spPr>
          <a:xfrm>
            <a:off x="1791222" y="175365"/>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Five Themes Of Design Thinking </a:t>
            </a:r>
            <a:r>
              <a:rPr lang="en-US" sz="2800" b="1" dirty="0">
                <a:solidFill>
                  <a:schemeClr val="tx1"/>
                </a:solidFill>
                <a:latin typeface="Times New Roman" pitchFamily="18" charset="0"/>
                <a:cs typeface="Times New Roman" pitchFamily="18" charset="0"/>
              </a:rPr>
              <a:t>(CO3)</a:t>
            </a:r>
          </a:p>
        </p:txBody>
      </p:sp>
      <p:sp>
        <p:nvSpPr>
          <p:cNvPr id="4" name="Footer Placeholder 12">
            <a:extLst>
              <a:ext uri="{FF2B5EF4-FFF2-40B4-BE49-F238E27FC236}">
                <a16:creationId xmlns="" xmlns:a16="http://schemas.microsoft.com/office/drawing/2014/main" id="{87A2B6F0-4B6B-4267-A779-3B241A732DB9}"/>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5" name="Slide Number Placeholder 4"/>
          <p:cNvSpPr>
            <a:spLocks noGrp="1"/>
          </p:cNvSpPr>
          <p:nvPr>
            <p:ph type="sldNum" sz="quarter" idx="12"/>
          </p:nvPr>
        </p:nvSpPr>
        <p:spPr/>
        <p:txBody>
          <a:bodyPr/>
          <a:lstStyle/>
          <a:p>
            <a:fld id="{C8C2747D-87CD-49B3-B348-5B8ED1820296}" type="slidenum">
              <a:rPr lang="en-IN" smtClean="0"/>
              <a:pPr/>
              <a:t>101</a:t>
            </a:fld>
            <a:endParaRPr lang="en-IN"/>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22359" y="1120601"/>
            <a:ext cx="11057467" cy="5095412"/>
          </a:xfrm>
          <a:prstGeom prst="rect">
            <a:avLst/>
          </a:prstGeom>
        </p:spPr>
        <p:txBody>
          <a:bodyPr vert="horz" wrap="square" lIns="0" tIns="16933" rIns="0" bIns="0" rtlCol="0">
            <a:spAutoFit/>
          </a:bodyPr>
          <a:lstStyle/>
          <a:p>
            <a:pPr algn="just" fontAlgn="base"/>
            <a:r>
              <a:rPr lang="en-US" sz="2200" b="1" dirty="0"/>
              <a:t> Diversity</a:t>
            </a:r>
            <a:endParaRPr lang="en-US" sz="2200" b="1" i="1" dirty="0"/>
          </a:p>
          <a:p>
            <a:pPr algn="just" fontAlgn="base"/>
            <a:r>
              <a:rPr lang="en-US" sz="2200" dirty="0"/>
              <a:t>Members of the design thinking team should have different skills, experience, interests, and personalities.</a:t>
            </a:r>
          </a:p>
          <a:p>
            <a:pPr algn="just" fontAlgn="base"/>
            <a:r>
              <a:rPr lang="en-US" sz="2200" dirty="0"/>
              <a:t>This is rather simple to accomplish in a sport for development program, as stakeholders typically bring all of these brands of diversity to the table without the need to specifically seek it out. Parents, volunteers and participants will all bring something unique to the design thinking process, but it’s not necessary to stop there.</a:t>
            </a:r>
          </a:p>
          <a:p>
            <a:pPr algn="just" fontAlgn="base"/>
            <a:r>
              <a:rPr lang="en-US" sz="2200" b="1" dirty="0"/>
              <a:t>Flexibility Is Key</a:t>
            </a:r>
          </a:p>
          <a:p>
            <a:pPr algn="just" fontAlgn="base"/>
            <a:r>
              <a:rPr lang="en-US" sz="2200" dirty="0"/>
              <a:t>Interestingly (and yet consistent with the varied nature of </a:t>
            </a:r>
            <a:r>
              <a:rPr lang="en-US" sz="2200" dirty="0" err="1"/>
              <a:t>conceptualisations</a:t>
            </a:r>
            <a:r>
              <a:rPr lang="en-US" sz="2200" dirty="0"/>
              <a:t> of design thinking seen in the academic and popular literature), each company engaged with each of these five themes in the design thinking processes but with different prioritizations of one or more themes over others. Clearly, the themes are adaptable across myriad contexts.</a:t>
            </a:r>
          </a:p>
          <a:p>
            <a:pPr algn="just" fontAlgn="base"/>
            <a:r>
              <a:rPr lang="en-US" sz="2200" dirty="0"/>
              <a:t>Such a flexible framework is sure to hold value for the design of your own sport for development program. I’d love to hear how you go with applying any of the above – please don’t hesitate to use the contact form to reach out.</a:t>
            </a:r>
          </a:p>
        </p:txBody>
      </p:sp>
      <p:sp>
        <p:nvSpPr>
          <p:cNvPr id="6" name="Rectangle 5">
            <a:extLst>
              <a:ext uri="{FF2B5EF4-FFF2-40B4-BE49-F238E27FC236}">
                <a16:creationId xmlns="" xmlns:a16="http://schemas.microsoft.com/office/drawing/2014/main" id="{1865CBB0-AD92-408D-9C46-0EB7EBC3BA8A}"/>
              </a:ext>
            </a:extLst>
          </p:cNvPr>
          <p:cNvSpPr/>
          <p:nvPr/>
        </p:nvSpPr>
        <p:spPr>
          <a:xfrm>
            <a:off x="1791222" y="175365"/>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Five Themes Of Design Thinking </a:t>
            </a:r>
            <a:r>
              <a:rPr lang="en-US" sz="2800" b="1" dirty="0">
                <a:solidFill>
                  <a:schemeClr val="tx1"/>
                </a:solidFill>
                <a:latin typeface="Times New Roman" pitchFamily="18" charset="0"/>
                <a:cs typeface="Times New Roman" pitchFamily="18" charset="0"/>
              </a:rPr>
              <a:t>(CO3)</a:t>
            </a:r>
          </a:p>
        </p:txBody>
      </p:sp>
      <p:sp>
        <p:nvSpPr>
          <p:cNvPr id="4" name="Footer Placeholder 12">
            <a:extLst>
              <a:ext uri="{FF2B5EF4-FFF2-40B4-BE49-F238E27FC236}">
                <a16:creationId xmlns="" xmlns:a16="http://schemas.microsoft.com/office/drawing/2014/main" id="{3150A1C0-F21B-44F0-B349-BA16FE8D6AAE}"/>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5" name="Slide Number Placeholder 4"/>
          <p:cNvSpPr>
            <a:spLocks noGrp="1"/>
          </p:cNvSpPr>
          <p:nvPr>
            <p:ph type="sldNum" sz="quarter" idx="12"/>
          </p:nvPr>
        </p:nvSpPr>
        <p:spPr/>
        <p:txBody>
          <a:bodyPr/>
          <a:lstStyle/>
          <a:p>
            <a:fld id="{C8C2747D-87CD-49B3-B348-5B8ED1820296}" type="slidenum">
              <a:rPr lang="en-IN" smtClean="0"/>
              <a:pPr/>
              <a:t>102</a:t>
            </a:fld>
            <a:endParaRPr lang="en-IN"/>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63442" y="1192838"/>
            <a:ext cx="8715436" cy="511422"/>
          </a:xfrm>
          <a:prstGeom prst="rect">
            <a:avLst/>
          </a:prstGeom>
        </p:spPr>
        <p:txBody>
          <a:bodyPr vert="horz" wrap="square" lIns="0" tIns="12700" rIns="0" bIns="0" rtlCol="0">
            <a:spAutoFit/>
          </a:bodyPr>
          <a:lstStyle/>
          <a:p>
            <a:pPr algn="ctr"/>
            <a:r>
              <a:rPr lang="en-US" sz="3600" dirty="0"/>
              <a:t>How to write a meaningful problem statement</a:t>
            </a:r>
            <a:r>
              <a:rPr lang="en-US" sz="3600" spc="-10" dirty="0">
                <a:latin typeface="Carlito"/>
                <a:cs typeface="Carlito"/>
              </a:rPr>
              <a:t> </a:t>
            </a:r>
            <a:endParaRPr lang="en-US" sz="3600" dirty="0"/>
          </a:p>
        </p:txBody>
      </p:sp>
      <p:sp>
        <p:nvSpPr>
          <p:cNvPr id="3" name="object 3"/>
          <p:cNvSpPr txBox="1"/>
          <p:nvPr/>
        </p:nvSpPr>
        <p:spPr>
          <a:xfrm>
            <a:off x="990600" y="1000108"/>
            <a:ext cx="10744200" cy="520655"/>
          </a:xfrm>
          <a:prstGeom prst="rect">
            <a:avLst/>
          </a:prstGeom>
        </p:spPr>
        <p:txBody>
          <a:bodyPr vert="horz" wrap="square" lIns="0" tIns="149860" rIns="0" bIns="0" rtlCol="0">
            <a:spAutoFit/>
          </a:bodyPr>
          <a:lstStyle/>
          <a:p>
            <a:r>
              <a:rPr lang="en-US" sz="2400" dirty="0"/>
              <a:t> </a:t>
            </a:r>
            <a:endParaRPr sz="2400" dirty="0">
              <a:latin typeface="Carlito"/>
              <a:cs typeface="Carlito"/>
            </a:endParaRPr>
          </a:p>
        </p:txBody>
      </p:sp>
      <p:sp>
        <p:nvSpPr>
          <p:cNvPr id="6" name="Rectangle 5"/>
          <p:cNvSpPr/>
          <p:nvPr/>
        </p:nvSpPr>
        <p:spPr>
          <a:xfrm>
            <a:off x="1238216" y="1928802"/>
            <a:ext cx="10215634" cy="2554545"/>
          </a:xfrm>
          <a:prstGeom prst="rect">
            <a:avLst/>
          </a:prstGeom>
        </p:spPr>
        <p:txBody>
          <a:bodyPr wrap="square">
            <a:spAutoFit/>
          </a:bodyPr>
          <a:lstStyle/>
          <a:p>
            <a:pPr algn="just"/>
            <a:r>
              <a:rPr lang="en-US" sz="3200" dirty="0"/>
              <a:t>Writing a meaningful problem statement can be extremely challenging. How do you condense all the complexities of the user’s conscious and unconscious desires into one simple, actionable statement? Fortunately, there are some tried-and-tested methods that will help you do just that.</a:t>
            </a:r>
          </a:p>
        </p:txBody>
      </p:sp>
      <p:sp>
        <p:nvSpPr>
          <p:cNvPr id="7" name="Rectangle 6">
            <a:extLst>
              <a:ext uri="{FF2B5EF4-FFF2-40B4-BE49-F238E27FC236}">
                <a16:creationId xmlns="" xmlns:a16="http://schemas.microsoft.com/office/drawing/2014/main" id="{CEB489AD-9A07-47DD-A5E1-6436A5790160}"/>
              </a:ext>
            </a:extLst>
          </p:cNvPr>
          <p:cNvSpPr/>
          <p:nvPr/>
        </p:nvSpPr>
        <p:spPr>
          <a:xfrm>
            <a:off x="1791222" y="175365"/>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Problem Statement </a:t>
            </a:r>
            <a:r>
              <a:rPr lang="en-US" sz="2800" b="1" dirty="0">
                <a:solidFill>
                  <a:schemeClr val="tx1"/>
                </a:solidFill>
                <a:latin typeface="Times New Roman" pitchFamily="18" charset="0"/>
                <a:cs typeface="Times New Roman" pitchFamily="18" charset="0"/>
              </a:rPr>
              <a:t>(CO3)</a:t>
            </a:r>
          </a:p>
        </p:txBody>
      </p:sp>
      <p:sp>
        <p:nvSpPr>
          <p:cNvPr id="8" name="Footer Placeholder 12">
            <a:extLst>
              <a:ext uri="{FF2B5EF4-FFF2-40B4-BE49-F238E27FC236}">
                <a16:creationId xmlns="" xmlns:a16="http://schemas.microsoft.com/office/drawing/2014/main" id="{7F189BE7-A802-4F57-BE64-F09C107A8CC9}"/>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9" name="Slide Number Placeholder 8"/>
          <p:cNvSpPr>
            <a:spLocks noGrp="1"/>
          </p:cNvSpPr>
          <p:nvPr>
            <p:ph type="sldNum" sz="quarter" idx="12"/>
          </p:nvPr>
        </p:nvSpPr>
        <p:spPr/>
        <p:txBody>
          <a:bodyPr/>
          <a:lstStyle/>
          <a:p>
            <a:fld id="{C8C2747D-87CD-49B3-B348-5B8ED1820296}" type="slidenum">
              <a:rPr lang="en-IN" smtClean="0"/>
              <a:pPr/>
              <a:t>103</a:t>
            </a:fld>
            <a:endParaRPr lang="en-IN"/>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97675" y="1182493"/>
            <a:ext cx="7772424" cy="511422"/>
          </a:xfrm>
          <a:prstGeom prst="rect">
            <a:avLst/>
          </a:prstGeom>
        </p:spPr>
        <p:txBody>
          <a:bodyPr vert="horz" wrap="square" lIns="0" tIns="12700" rIns="0" bIns="0" rtlCol="0">
            <a:spAutoFit/>
          </a:bodyPr>
          <a:lstStyle/>
          <a:p>
            <a:r>
              <a:rPr lang="en-US" sz="3600" spc="-10" dirty="0">
                <a:latin typeface="Carlito"/>
                <a:cs typeface="Carlito"/>
              </a:rPr>
              <a:t> </a:t>
            </a:r>
            <a:r>
              <a:rPr lang="en-US" sz="3600" dirty="0"/>
              <a:t>The four Ws</a:t>
            </a:r>
          </a:p>
        </p:txBody>
      </p:sp>
      <p:sp>
        <p:nvSpPr>
          <p:cNvPr id="3" name="object 3"/>
          <p:cNvSpPr txBox="1"/>
          <p:nvPr/>
        </p:nvSpPr>
        <p:spPr>
          <a:xfrm>
            <a:off x="597675" y="1721615"/>
            <a:ext cx="10996650" cy="4891083"/>
          </a:xfrm>
          <a:prstGeom prst="rect">
            <a:avLst/>
          </a:prstGeom>
        </p:spPr>
        <p:txBody>
          <a:bodyPr vert="horz" wrap="square" lIns="0" tIns="149860" rIns="0" bIns="0" rtlCol="0">
            <a:spAutoFit/>
          </a:bodyPr>
          <a:lstStyle/>
          <a:p>
            <a:pPr algn="just"/>
            <a:r>
              <a:rPr lang="en-US" sz="2800" dirty="0"/>
              <a:t>Asking the right questions will help you put your finger on the right problem statement. With all your findings from the empathize phase in one place, ask yourself the four Ws: </a:t>
            </a:r>
            <a:r>
              <a:rPr lang="en-US" sz="2800" b="1" dirty="0"/>
              <a:t>Who</a:t>
            </a:r>
            <a:r>
              <a:rPr lang="en-US" sz="2800" dirty="0"/>
              <a:t>, </a:t>
            </a:r>
            <a:r>
              <a:rPr lang="en-US" sz="2800" b="1" dirty="0"/>
              <a:t>what</a:t>
            </a:r>
            <a:r>
              <a:rPr lang="en-US" sz="2800" dirty="0"/>
              <a:t>, </a:t>
            </a:r>
            <a:r>
              <a:rPr lang="en-US" sz="2800" b="1" dirty="0"/>
              <a:t>where</a:t>
            </a:r>
            <a:r>
              <a:rPr lang="en-US" sz="2800" dirty="0"/>
              <a:t>, and </a:t>
            </a:r>
            <a:r>
              <a:rPr lang="en-US" sz="2800" b="1" dirty="0"/>
              <a:t>why?</a:t>
            </a:r>
            <a:endParaRPr lang="en-US" sz="2800" dirty="0"/>
          </a:p>
          <a:p>
            <a:pPr algn="just"/>
            <a:r>
              <a:rPr lang="en-US" sz="2800" b="1" dirty="0"/>
              <a:t>Who is experiencing the problem?</a:t>
            </a:r>
            <a:r>
              <a:rPr lang="en-US" sz="2800" dirty="0"/>
              <a:t> In other words, who is your target user; who will be the focus of your problem statement?</a:t>
            </a:r>
          </a:p>
          <a:p>
            <a:pPr algn="just"/>
            <a:endParaRPr lang="en-US" sz="2800" dirty="0"/>
          </a:p>
          <a:p>
            <a:pPr algn="just"/>
            <a:r>
              <a:rPr lang="en-US" sz="2800" b="1" dirty="0"/>
              <a:t>What is the problem?</a:t>
            </a:r>
            <a:r>
              <a:rPr lang="en-US" sz="2800" dirty="0"/>
              <a:t> Based on the observations you made during the empathize phase, what are the problems and pain-points that frequently came up? What task is the user trying to accomplish, and what’s standing in their way?</a:t>
            </a:r>
          </a:p>
          <a:p>
            <a:pPr algn="just"/>
            <a:r>
              <a:rPr lang="en-US" sz="2800" b="1" dirty="0"/>
              <a:t> </a:t>
            </a:r>
            <a:endParaRPr sz="2400" dirty="0">
              <a:latin typeface="Carlito"/>
              <a:cs typeface="Carlito"/>
            </a:endParaRPr>
          </a:p>
        </p:txBody>
      </p:sp>
      <p:sp>
        <p:nvSpPr>
          <p:cNvPr id="6" name="Rectangle 5">
            <a:extLst>
              <a:ext uri="{FF2B5EF4-FFF2-40B4-BE49-F238E27FC236}">
                <a16:creationId xmlns="" xmlns:a16="http://schemas.microsoft.com/office/drawing/2014/main" id="{9D32C391-1FC3-4D9F-925D-972747045D8F}"/>
              </a:ext>
            </a:extLst>
          </p:cNvPr>
          <p:cNvSpPr/>
          <p:nvPr/>
        </p:nvSpPr>
        <p:spPr>
          <a:xfrm>
            <a:off x="1791222" y="175365"/>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Problem Statement </a:t>
            </a:r>
            <a:r>
              <a:rPr lang="en-US" sz="2800" b="1" dirty="0">
                <a:solidFill>
                  <a:schemeClr val="tx1"/>
                </a:solidFill>
                <a:latin typeface="Times New Roman" pitchFamily="18" charset="0"/>
                <a:cs typeface="Times New Roman" pitchFamily="18" charset="0"/>
              </a:rPr>
              <a:t>(CO3)</a:t>
            </a:r>
          </a:p>
        </p:txBody>
      </p:sp>
      <p:sp>
        <p:nvSpPr>
          <p:cNvPr id="5" name="Footer Placeholder 12">
            <a:extLst>
              <a:ext uri="{FF2B5EF4-FFF2-40B4-BE49-F238E27FC236}">
                <a16:creationId xmlns="" xmlns:a16="http://schemas.microsoft.com/office/drawing/2014/main" id="{00FA0AC7-6D8D-427F-BAEA-B7B78338E212}"/>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7" name="Slide Number Placeholder 6"/>
          <p:cNvSpPr>
            <a:spLocks noGrp="1"/>
          </p:cNvSpPr>
          <p:nvPr>
            <p:ph type="sldNum" sz="quarter" idx="12"/>
          </p:nvPr>
        </p:nvSpPr>
        <p:spPr/>
        <p:txBody>
          <a:bodyPr/>
          <a:lstStyle/>
          <a:p>
            <a:fld id="{C8C2747D-87CD-49B3-B348-5B8ED1820296}" type="slidenum">
              <a:rPr lang="en-IN" smtClean="0"/>
              <a:pPr/>
              <a:t>104</a:t>
            </a:fld>
            <a:endParaRPr lang="en-IN"/>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8294" y="966253"/>
            <a:ext cx="7772424" cy="511422"/>
          </a:xfrm>
          <a:prstGeom prst="rect">
            <a:avLst/>
          </a:prstGeom>
        </p:spPr>
        <p:txBody>
          <a:bodyPr vert="horz" wrap="square" lIns="0" tIns="12700" rIns="0" bIns="0" rtlCol="0">
            <a:spAutoFit/>
          </a:bodyPr>
          <a:lstStyle/>
          <a:p>
            <a:r>
              <a:rPr lang="en-US" sz="3600" spc="-10" dirty="0">
                <a:latin typeface="Carlito"/>
                <a:cs typeface="Carlito"/>
              </a:rPr>
              <a:t> </a:t>
            </a:r>
            <a:r>
              <a:rPr lang="en-US" sz="3600" dirty="0"/>
              <a:t>The four Ws</a:t>
            </a:r>
          </a:p>
        </p:txBody>
      </p:sp>
      <p:sp>
        <p:nvSpPr>
          <p:cNvPr id="3" name="object 3"/>
          <p:cNvSpPr txBox="1"/>
          <p:nvPr/>
        </p:nvSpPr>
        <p:spPr>
          <a:xfrm>
            <a:off x="990600" y="1000108"/>
            <a:ext cx="10744200" cy="4921860"/>
          </a:xfrm>
          <a:prstGeom prst="rect">
            <a:avLst/>
          </a:prstGeom>
        </p:spPr>
        <p:txBody>
          <a:bodyPr vert="horz" wrap="square" lIns="0" tIns="149860" rIns="0" bIns="0" rtlCol="0">
            <a:spAutoFit/>
          </a:bodyPr>
          <a:lstStyle/>
          <a:p>
            <a:pPr algn="just"/>
            <a:r>
              <a:rPr lang="en-US" sz="2400" dirty="0"/>
              <a:t> </a:t>
            </a:r>
          </a:p>
          <a:p>
            <a:pPr algn="just"/>
            <a:r>
              <a:rPr lang="en-US" sz="2800" b="1" dirty="0"/>
              <a:t>Where does the problem present itself?</a:t>
            </a:r>
            <a:r>
              <a:rPr lang="en-US" sz="2800" dirty="0"/>
              <a:t> In what space (physical or digital), situation or context is the user when they face this problem? Are there any other people involved?</a:t>
            </a:r>
          </a:p>
          <a:p>
            <a:pPr algn="just"/>
            <a:r>
              <a:rPr lang="en-US" sz="2800" b="1" dirty="0"/>
              <a:t>Why does it matter?</a:t>
            </a:r>
            <a:r>
              <a:rPr lang="en-US" sz="2800" dirty="0"/>
              <a:t> Why is it important that this problem be solved? What value would a solution bring to the user, and to the business?</a:t>
            </a:r>
          </a:p>
          <a:p>
            <a:pPr algn="just"/>
            <a:r>
              <a:rPr lang="en-US" sz="2800" dirty="0"/>
              <a:t>Approaching your observations with these four questions in mind will help you to identify patterns within your user research. In identifying the most prevalent issues, you’ll be one step closer to formulating a meaningful problem statement.</a:t>
            </a:r>
          </a:p>
          <a:p>
            <a:pPr marL="393700" indent="-381000">
              <a:lnSpc>
                <a:spcPct val="100000"/>
              </a:lnSpc>
              <a:spcBef>
                <a:spcPts val="1180"/>
              </a:spcBef>
              <a:buFont typeface="Arial"/>
              <a:buChar char="•"/>
              <a:tabLst>
                <a:tab pos="393065" algn="l"/>
                <a:tab pos="393700" algn="l"/>
              </a:tabLst>
            </a:pPr>
            <a:endParaRPr sz="2400" dirty="0">
              <a:latin typeface="Carlito"/>
              <a:cs typeface="Carlito"/>
            </a:endParaRPr>
          </a:p>
        </p:txBody>
      </p:sp>
      <p:sp>
        <p:nvSpPr>
          <p:cNvPr id="6" name="Rectangle 5">
            <a:extLst>
              <a:ext uri="{FF2B5EF4-FFF2-40B4-BE49-F238E27FC236}">
                <a16:creationId xmlns="" xmlns:a16="http://schemas.microsoft.com/office/drawing/2014/main" id="{3E66ED20-B515-4A3A-B7D6-85039FCEE59A}"/>
              </a:ext>
            </a:extLst>
          </p:cNvPr>
          <p:cNvSpPr/>
          <p:nvPr/>
        </p:nvSpPr>
        <p:spPr>
          <a:xfrm>
            <a:off x="1791222" y="175365"/>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Problem Statement </a:t>
            </a:r>
            <a:r>
              <a:rPr lang="en-US" sz="2800" b="1" dirty="0">
                <a:solidFill>
                  <a:schemeClr val="tx1"/>
                </a:solidFill>
                <a:latin typeface="Times New Roman" pitchFamily="18" charset="0"/>
                <a:cs typeface="Times New Roman" pitchFamily="18" charset="0"/>
              </a:rPr>
              <a:t>(CO3)</a:t>
            </a:r>
          </a:p>
        </p:txBody>
      </p:sp>
      <p:sp>
        <p:nvSpPr>
          <p:cNvPr id="5" name="Footer Placeholder 12">
            <a:extLst>
              <a:ext uri="{FF2B5EF4-FFF2-40B4-BE49-F238E27FC236}">
                <a16:creationId xmlns="" xmlns:a16="http://schemas.microsoft.com/office/drawing/2014/main" id="{3E25E4AC-0C21-4482-A9D6-F956BBC028BE}"/>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7" name="Slide Number Placeholder 6"/>
          <p:cNvSpPr>
            <a:spLocks noGrp="1"/>
          </p:cNvSpPr>
          <p:nvPr>
            <p:ph type="sldNum" sz="quarter" idx="12"/>
          </p:nvPr>
        </p:nvSpPr>
        <p:spPr/>
        <p:txBody>
          <a:bodyPr/>
          <a:lstStyle/>
          <a:p>
            <a:fld id="{C8C2747D-87CD-49B3-B348-5B8ED1820296}" type="slidenum">
              <a:rPr lang="en-IN" smtClean="0"/>
              <a:pPr/>
              <a:t>105</a:t>
            </a:fld>
            <a:endParaRPr lang="en-IN"/>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29954" y="1219200"/>
            <a:ext cx="5748020" cy="566822"/>
          </a:xfrm>
          <a:prstGeom prst="rect">
            <a:avLst/>
          </a:prstGeom>
        </p:spPr>
        <p:txBody>
          <a:bodyPr vert="horz" wrap="square" lIns="0" tIns="12700" rIns="0" bIns="0" rtlCol="0">
            <a:spAutoFit/>
          </a:bodyPr>
          <a:lstStyle/>
          <a:p>
            <a:pPr marL="12700">
              <a:lnSpc>
                <a:spcPct val="100000"/>
              </a:lnSpc>
              <a:spcBef>
                <a:spcPts val="100"/>
              </a:spcBef>
            </a:pPr>
            <a:r>
              <a:rPr lang="en-IN" sz="3600" spc="50" dirty="0">
                <a:solidFill>
                  <a:srgbClr val="006FC0"/>
                </a:solidFill>
              </a:rPr>
              <a:t> 5 WHYS</a:t>
            </a:r>
            <a:endParaRPr sz="3600" dirty="0"/>
          </a:p>
        </p:txBody>
      </p:sp>
      <p:pic>
        <p:nvPicPr>
          <p:cNvPr id="16" name="Picture 15">
            <a:extLst>
              <a:ext uri="{FF2B5EF4-FFF2-40B4-BE49-F238E27FC236}">
                <a16:creationId xmlns="" xmlns:a16="http://schemas.microsoft.com/office/drawing/2014/main" id="{7ABF1CEF-D7B1-49AD-9554-4408FE1CA945}"/>
              </a:ext>
            </a:extLst>
          </p:cNvPr>
          <p:cNvPicPr>
            <a:picLocks noChangeAspect="1"/>
          </p:cNvPicPr>
          <p:nvPr/>
        </p:nvPicPr>
        <p:blipFill>
          <a:blip r:embed="rId2"/>
          <a:stretch>
            <a:fillRect/>
          </a:stretch>
        </p:blipFill>
        <p:spPr>
          <a:xfrm>
            <a:off x="3629954" y="1219200"/>
            <a:ext cx="4932091" cy="5105400"/>
          </a:xfrm>
          <a:prstGeom prst="rect">
            <a:avLst/>
          </a:prstGeom>
        </p:spPr>
      </p:pic>
      <p:pic>
        <p:nvPicPr>
          <p:cNvPr id="17" name="Picture 16">
            <a:extLst>
              <a:ext uri="{FF2B5EF4-FFF2-40B4-BE49-F238E27FC236}">
                <a16:creationId xmlns="" xmlns:a16="http://schemas.microsoft.com/office/drawing/2014/main" id="{C7E675DE-901F-4222-8ED8-6C4CB6515B87}"/>
              </a:ext>
            </a:extLst>
          </p:cNvPr>
          <p:cNvPicPr>
            <a:picLocks noChangeAspect="1"/>
          </p:cNvPicPr>
          <p:nvPr/>
        </p:nvPicPr>
        <p:blipFill>
          <a:blip r:embed="rId3"/>
          <a:stretch>
            <a:fillRect/>
          </a:stretch>
        </p:blipFill>
        <p:spPr>
          <a:xfrm>
            <a:off x="7991020" y="914400"/>
            <a:ext cx="4084674" cy="1030313"/>
          </a:xfrm>
          <a:prstGeom prst="rect">
            <a:avLst/>
          </a:prstGeom>
        </p:spPr>
      </p:pic>
      <p:sp>
        <p:nvSpPr>
          <p:cNvPr id="7" name="Rectangle 6">
            <a:extLst>
              <a:ext uri="{FF2B5EF4-FFF2-40B4-BE49-F238E27FC236}">
                <a16:creationId xmlns="" xmlns:a16="http://schemas.microsoft.com/office/drawing/2014/main" id="{C61CA343-E941-4542-9597-6E77D1A192D8}"/>
              </a:ext>
            </a:extLst>
          </p:cNvPr>
          <p:cNvSpPr/>
          <p:nvPr/>
        </p:nvSpPr>
        <p:spPr>
          <a:xfrm>
            <a:off x="1791222" y="175365"/>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Problem Statement </a:t>
            </a:r>
            <a:r>
              <a:rPr lang="en-US" sz="2800" b="1" dirty="0">
                <a:solidFill>
                  <a:schemeClr val="tx1"/>
                </a:solidFill>
                <a:latin typeface="Times New Roman" pitchFamily="18" charset="0"/>
                <a:cs typeface="Times New Roman" pitchFamily="18" charset="0"/>
              </a:rPr>
              <a:t>(CO3)</a:t>
            </a:r>
          </a:p>
        </p:txBody>
      </p:sp>
      <p:sp>
        <p:nvSpPr>
          <p:cNvPr id="6" name="Footer Placeholder 12">
            <a:extLst>
              <a:ext uri="{FF2B5EF4-FFF2-40B4-BE49-F238E27FC236}">
                <a16:creationId xmlns="" xmlns:a16="http://schemas.microsoft.com/office/drawing/2014/main" id="{4798907D-24E1-4304-AFD6-F18542477591}"/>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8" name="Slide Number Placeholder 7"/>
          <p:cNvSpPr>
            <a:spLocks noGrp="1"/>
          </p:cNvSpPr>
          <p:nvPr>
            <p:ph type="sldNum" sz="quarter" idx="12"/>
          </p:nvPr>
        </p:nvSpPr>
        <p:spPr/>
        <p:txBody>
          <a:bodyPr/>
          <a:lstStyle/>
          <a:p>
            <a:fld id="{C8C2747D-87CD-49B3-B348-5B8ED1820296}" type="slidenum">
              <a:rPr lang="en-IN" smtClean="0"/>
              <a:pPr/>
              <a:t>106</a:t>
            </a:fld>
            <a:endParaRPr lang="en-IN"/>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47E53D4D-1D97-44C7-83C7-197E33A48FA6}"/>
              </a:ext>
            </a:extLst>
          </p:cNvPr>
          <p:cNvPicPr>
            <a:picLocks noChangeAspect="1"/>
          </p:cNvPicPr>
          <p:nvPr/>
        </p:nvPicPr>
        <p:blipFill>
          <a:blip r:embed="rId2"/>
          <a:stretch>
            <a:fillRect/>
          </a:stretch>
        </p:blipFill>
        <p:spPr>
          <a:xfrm>
            <a:off x="1676400" y="1143001"/>
            <a:ext cx="8763001" cy="5410200"/>
          </a:xfrm>
          <a:prstGeom prst="rect">
            <a:avLst/>
          </a:prstGeom>
        </p:spPr>
      </p:pic>
      <p:sp>
        <p:nvSpPr>
          <p:cNvPr id="5" name="Rectangle 4">
            <a:extLst>
              <a:ext uri="{FF2B5EF4-FFF2-40B4-BE49-F238E27FC236}">
                <a16:creationId xmlns="" xmlns:a16="http://schemas.microsoft.com/office/drawing/2014/main" id="{E7A6B3A4-FED7-4FC0-A873-BE9FCEF07477}"/>
              </a:ext>
            </a:extLst>
          </p:cNvPr>
          <p:cNvSpPr/>
          <p:nvPr/>
        </p:nvSpPr>
        <p:spPr>
          <a:xfrm>
            <a:off x="1791222" y="175365"/>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Problem Statement </a:t>
            </a:r>
            <a:r>
              <a:rPr lang="en-US" sz="2800" b="1" dirty="0">
                <a:solidFill>
                  <a:schemeClr val="tx1"/>
                </a:solidFill>
                <a:latin typeface="Times New Roman" pitchFamily="18" charset="0"/>
                <a:cs typeface="Times New Roman" pitchFamily="18" charset="0"/>
              </a:rPr>
              <a:t>(CO3)</a:t>
            </a:r>
          </a:p>
        </p:txBody>
      </p:sp>
      <p:sp>
        <p:nvSpPr>
          <p:cNvPr id="4" name="Footer Placeholder 12">
            <a:extLst>
              <a:ext uri="{FF2B5EF4-FFF2-40B4-BE49-F238E27FC236}">
                <a16:creationId xmlns="" xmlns:a16="http://schemas.microsoft.com/office/drawing/2014/main" id="{9248CDB1-577E-445A-9EA3-249125FFEC61}"/>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Slide Number Placeholder 5"/>
          <p:cNvSpPr>
            <a:spLocks noGrp="1"/>
          </p:cNvSpPr>
          <p:nvPr>
            <p:ph type="sldNum" sz="quarter" idx="12"/>
          </p:nvPr>
        </p:nvSpPr>
        <p:spPr/>
        <p:txBody>
          <a:bodyPr/>
          <a:lstStyle/>
          <a:p>
            <a:fld id="{C8C2747D-87CD-49B3-B348-5B8ED1820296}" type="slidenum">
              <a:rPr lang="en-IN" smtClean="0"/>
              <a:pPr/>
              <a:t>107</a:t>
            </a:fld>
            <a:endParaRPr lang="en-IN"/>
          </a:p>
        </p:txBody>
      </p:sp>
    </p:spTree>
    <p:extLst>
      <p:ext uri="{BB962C8B-B14F-4D97-AF65-F5344CB8AC3E}">
        <p14:creationId xmlns="" xmlns:p14="http://schemas.microsoft.com/office/powerpoint/2010/main" val="1787993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1DCB2A2C-931B-499F-95D1-6F1EB5D219C5}"/>
              </a:ext>
            </a:extLst>
          </p:cNvPr>
          <p:cNvPicPr>
            <a:picLocks noChangeAspect="1"/>
          </p:cNvPicPr>
          <p:nvPr/>
        </p:nvPicPr>
        <p:blipFill>
          <a:blip r:embed="rId2"/>
          <a:stretch>
            <a:fillRect/>
          </a:stretch>
        </p:blipFill>
        <p:spPr>
          <a:xfrm>
            <a:off x="3020447" y="1066800"/>
            <a:ext cx="6539175" cy="1194893"/>
          </a:xfrm>
          <a:prstGeom prst="rect">
            <a:avLst/>
          </a:prstGeom>
        </p:spPr>
      </p:pic>
      <p:pic>
        <p:nvPicPr>
          <p:cNvPr id="6" name="Picture 5">
            <a:extLst>
              <a:ext uri="{FF2B5EF4-FFF2-40B4-BE49-F238E27FC236}">
                <a16:creationId xmlns="" xmlns:a16="http://schemas.microsoft.com/office/drawing/2014/main" id="{D4234846-B42D-4A32-9928-BAAE61E50EEB}"/>
              </a:ext>
            </a:extLst>
          </p:cNvPr>
          <p:cNvPicPr>
            <a:picLocks noChangeAspect="1"/>
          </p:cNvPicPr>
          <p:nvPr/>
        </p:nvPicPr>
        <p:blipFill>
          <a:blip r:embed="rId3"/>
          <a:stretch>
            <a:fillRect/>
          </a:stretch>
        </p:blipFill>
        <p:spPr>
          <a:xfrm>
            <a:off x="3437460" y="2413342"/>
            <a:ext cx="5096940" cy="3848020"/>
          </a:xfrm>
          <a:prstGeom prst="rect">
            <a:avLst/>
          </a:prstGeom>
        </p:spPr>
      </p:pic>
      <p:sp>
        <p:nvSpPr>
          <p:cNvPr id="7" name="Rectangle 6">
            <a:extLst>
              <a:ext uri="{FF2B5EF4-FFF2-40B4-BE49-F238E27FC236}">
                <a16:creationId xmlns="" xmlns:a16="http://schemas.microsoft.com/office/drawing/2014/main" id="{A50F5D79-43FF-4D8C-B12B-AB4985A19C59}"/>
              </a:ext>
            </a:extLst>
          </p:cNvPr>
          <p:cNvSpPr/>
          <p:nvPr/>
        </p:nvSpPr>
        <p:spPr>
          <a:xfrm>
            <a:off x="1791222" y="175365"/>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Problem Statement </a:t>
            </a:r>
            <a:r>
              <a:rPr lang="en-US" sz="2800" b="1" dirty="0">
                <a:solidFill>
                  <a:schemeClr val="tx1"/>
                </a:solidFill>
                <a:latin typeface="Times New Roman" pitchFamily="18" charset="0"/>
                <a:cs typeface="Times New Roman" pitchFamily="18" charset="0"/>
              </a:rPr>
              <a:t>(CO3)</a:t>
            </a:r>
          </a:p>
        </p:txBody>
      </p:sp>
      <p:sp>
        <p:nvSpPr>
          <p:cNvPr id="8" name="Footer Placeholder 12">
            <a:extLst>
              <a:ext uri="{FF2B5EF4-FFF2-40B4-BE49-F238E27FC236}">
                <a16:creationId xmlns="" xmlns:a16="http://schemas.microsoft.com/office/drawing/2014/main" id="{30F1BFCE-7624-4A3E-A4C6-93BCD36EF8DE}"/>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9" name="Slide Number Placeholder 8"/>
          <p:cNvSpPr>
            <a:spLocks noGrp="1"/>
          </p:cNvSpPr>
          <p:nvPr>
            <p:ph type="sldNum" sz="quarter" idx="12"/>
          </p:nvPr>
        </p:nvSpPr>
        <p:spPr/>
        <p:txBody>
          <a:bodyPr/>
          <a:lstStyle/>
          <a:p>
            <a:fld id="{C8C2747D-87CD-49B3-B348-5B8ED1820296}" type="slidenum">
              <a:rPr lang="en-IN" smtClean="0"/>
              <a:pPr/>
              <a:t>108</a:t>
            </a:fld>
            <a:endParaRPr lang="en-IN"/>
          </a:p>
        </p:txBody>
      </p:sp>
    </p:spTree>
    <p:extLst>
      <p:ext uri="{BB962C8B-B14F-4D97-AF65-F5344CB8AC3E}">
        <p14:creationId xmlns="" xmlns:p14="http://schemas.microsoft.com/office/powerpoint/2010/main" val="272281177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ompany name&#10;&#10;Description automatically generated">
            <a:extLst>
              <a:ext uri="{FF2B5EF4-FFF2-40B4-BE49-F238E27FC236}">
                <a16:creationId xmlns="" xmlns:a16="http://schemas.microsoft.com/office/drawing/2014/main" id="{9AA8653C-5136-4D80-A440-80FBD6B684A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32823"/>
            <a:ext cx="1805634" cy="773411"/>
          </a:xfrm>
          <a:prstGeom prst="rect">
            <a:avLst/>
          </a:prstGeom>
        </p:spPr>
      </p:pic>
      <p:sp>
        <p:nvSpPr>
          <p:cNvPr id="11" name="object 3">
            <a:extLst>
              <a:ext uri="{FF2B5EF4-FFF2-40B4-BE49-F238E27FC236}">
                <a16:creationId xmlns="" xmlns:a16="http://schemas.microsoft.com/office/drawing/2014/main" id="{94F438F1-8515-4FE2-B5F0-DBF1DB5E5B74}"/>
              </a:ext>
            </a:extLst>
          </p:cNvPr>
          <p:cNvSpPr/>
          <p:nvPr/>
        </p:nvSpPr>
        <p:spPr>
          <a:xfrm>
            <a:off x="10725277" y="161946"/>
            <a:ext cx="1350417" cy="428322"/>
          </a:xfrm>
          <a:prstGeom prst="rect">
            <a:avLst/>
          </a:prstGeom>
          <a:blipFill>
            <a:blip r:embed="rId3" cstate="print"/>
            <a:stretch>
              <a:fillRect/>
            </a:stretch>
          </a:blipFill>
        </p:spPr>
        <p:txBody>
          <a:bodyPr wrap="square" lIns="0" tIns="0" rIns="0" bIns="0" rtlCol="0"/>
          <a:lstStyle/>
          <a:p>
            <a:endParaRPr/>
          </a:p>
        </p:txBody>
      </p:sp>
      <p:pic>
        <p:nvPicPr>
          <p:cNvPr id="2" name="Picture 1">
            <a:extLst>
              <a:ext uri="{FF2B5EF4-FFF2-40B4-BE49-F238E27FC236}">
                <a16:creationId xmlns="" xmlns:a16="http://schemas.microsoft.com/office/drawing/2014/main" id="{B57C6F3E-48E1-4D4D-ACC4-1FDA33892F41}"/>
              </a:ext>
            </a:extLst>
          </p:cNvPr>
          <p:cNvPicPr>
            <a:picLocks noChangeAspect="1"/>
          </p:cNvPicPr>
          <p:nvPr/>
        </p:nvPicPr>
        <p:blipFill>
          <a:blip r:embed="rId4"/>
          <a:stretch>
            <a:fillRect/>
          </a:stretch>
        </p:blipFill>
        <p:spPr>
          <a:xfrm>
            <a:off x="990600" y="914400"/>
            <a:ext cx="10515600" cy="5781654"/>
          </a:xfrm>
          <a:prstGeom prst="rect">
            <a:avLst/>
          </a:prstGeom>
        </p:spPr>
      </p:pic>
      <p:sp>
        <p:nvSpPr>
          <p:cNvPr id="5" name="Rectangle 4">
            <a:extLst>
              <a:ext uri="{FF2B5EF4-FFF2-40B4-BE49-F238E27FC236}">
                <a16:creationId xmlns="" xmlns:a16="http://schemas.microsoft.com/office/drawing/2014/main" id="{D08A7D90-30E0-4B3F-8EC0-1FC0A81FA255}"/>
              </a:ext>
            </a:extLst>
          </p:cNvPr>
          <p:cNvSpPr/>
          <p:nvPr/>
        </p:nvSpPr>
        <p:spPr>
          <a:xfrm>
            <a:off x="1791222" y="175365"/>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Problem Statement </a:t>
            </a:r>
            <a:r>
              <a:rPr lang="en-US" sz="2800" b="1" dirty="0">
                <a:solidFill>
                  <a:schemeClr val="tx1"/>
                </a:solidFill>
                <a:latin typeface="Times New Roman" pitchFamily="18" charset="0"/>
                <a:cs typeface="Times New Roman" pitchFamily="18" charset="0"/>
              </a:rPr>
              <a:t>(CO3)</a:t>
            </a:r>
          </a:p>
        </p:txBody>
      </p:sp>
      <p:sp>
        <p:nvSpPr>
          <p:cNvPr id="6" name="Footer Placeholder 12">
            <a:extLst>
              <a:ext uri="{FF2B5EF4-FFF2-40B4-BE49-F238E27FC236}">
                <a16:creationId xmlns="" xmlns:a16="http://schemas.microsoft.com/office/drawing/2014/main" id="{2F744050-137A-4A16-9962-5D2ABAB84331}"/>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7" name="Slide Number Placeholder 6"/>
          <p:cNvSpPr>
            <a:spLocks noGrp="1"/>
          </p:cNvSpPr>
          <p:nvPr>
            <p:ph type="sldNum" sz="quarter" idx="12"/>
          </p:nvPr>
        </p:nvSpPr>
        <p:spPr/>
        <p:txBody>
          <a:bodyPr/>
          <a:lstStyle/>
          <a:p>
            <a:fld id="{C8C2747D-87CD-49B3-B348-5B8ED1820296}" type="slidenum">
              <a:rPr lang="en-IN" smtClean="0"/>
              <a:pPr/>
              <a:t>109</a:t>
            </a:fld>
            <a:endParaRPr lang="en-IN"/>
          </a:p>
        </p:txBody>
      </p:sp>
    </p:spTree>
    <p:extLst>
      <p:ext uri="{BB962C8B-B14F-4D97-AF65-F5344CB8AC3E}">
        <p14:creationId xmlns="" xmlns:p14="http://schemas.microsoft.com/office/powerpoint/2010/main" val="2434583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44841" y="5855573"/>
            <a:ext cx="8153400"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b="1" dirty="0">
                <a:latin typeface="Times New Roman" pitchFamily="18" charset="0"/>
                <a:cs typeface="Times New Roman" pitchFamily="18" charset="0"/>
              </a:rPr>
              <a:t>In the Define stage you </a:t>
            </a:r>
            <a:r>
              <a:rPr lang="en-US" b="1" dirty="0" err="1">
                <a:latin typeface="Times New Roman" pitchFamily="18" charset="0"/>
                <a:cs typeface="Times New Roman" pitchFamily="18" charset="0"/>
              </a:rPr>
              <a:t>synthesise</a:t>
            </a:r>
            <a:r>
              <a:rPr lang="en-US" b="1" dirty="0">
                <a:latin typeface="Times New Roman" pitchFamily="18" charset="0"/>
                <a:cs typeface="Times New Roman" pitchFamily="18" charset="0"/>
              </a:rPr>
              <a:t> your observations about your users from the first stage, the </a:t>
            </a:r>
            <a:r>
              <a:rPr lang="en-US" b="1" dirty="0" err="1">
                <a:latin typeface="Times New Roman" pitchFamily="18" charset="0"/>
                <a:cs typeface="Times New Roman" pitchFamily="18" charset="0"/>
              </a:rPr>
              <a:t>Empathise</a:t>
            </a:r>
            <a:r>
              <a:rPr lang="en-US" b="1" dirty="0">
                <a:latin typeface="Times New Roman" pitchFamily="18" charset="0"/>
                <a:cs typeface="Times New Roman" pitchFamily="18" charset="0"/>
              </a:rPr>
              <a:t> stage.</a:t>
            </a:r>
          </a:p>
        </p:txBody>
      </p:sp>
      <p:pic>
        <p:nvPicPr>
          <p:cNvPr id="1026" name="Picture 2"/>
          <p:cNvPicPr>
            <a:picLocks noChangeAspect="1" noChangeArrowheads="1"/>
          </p:cNvPicPr>
          <p:nvPr/>
        </p:nvPicPr>
        <p:blipFill>
          <a:blip r:embed="rId2" cstate="print"/>
          <a:srcRect l="21250" t="27778" r="33125" b="14444"/>
          <a:stretch>
            <a:fillRect/>
          </a:stretch>
        </p:blipFill>
        <p:spPr bwMode="auto">
          <a:xfrm>
            <a:off x="2590800" y="1371600"/>
            <a:ext cx="5562600" cy="3962400"/>
          </a:xfrm>
          <a:prstGeom prst="rect">
            <a:avLst/>
          </a:prstGeom>
          <a:noFill/>
          <a:ln w="9525">
            <a:noFill/>
            <a:miter lim="800000"/>
            <a:headEnd/>
            <a:tailEnd/>
          </a:ln>
        </p:spPr>
      </p:pic>
      <p:sp>
        <p:nvSpPr>
          <p:cNvPr id="12" name="Rectangle 11"/>
          <p:cNvSpPr/>
          <p:nvPr/>
        </p:nvSpPr>
        <p:spPr>
          <a:xfrm>
            <a:off x="1600200" y="2286001"/>
            <a:ext cx="2286000" cy="2246769"/>
          </a:xfrm>
          <a:prstGeom prst="rect">
            <a:avLst/>
          </a:prstGeom>
        </p:spPr>
        <p:txBody>
          <a:bodyPr wrap="square">
            <a:spAutoFit/>
          </a:bodyPr>
          <a:lstStyle/>
          <a:p>
            <a:pPr algn="just"/>
            <a:r>
              <a:rPr lang="en-US" sz="2000" b="1" dirty="0">
                <a:latin typeface="Times New Roman" pitchFamily="18" charset="0"/>
                <a:cs typeface="Times New Roman" pitchFamily="18" charset="0"/>
              </a:rPr>
              <a:t>Analysis is about breaking down complex concepts and problems into smaller, easier-to-understand constituents.</a:t>
            </a:r>
          </a:p>
        </p:txBody>
      </p:sp>
      <p:sp>
        <p:nvSpPr>
          <p:cNvPr id="13" name="Rectangle 12"/>
          <p:cNvSpPr/>
          <p:nvPr/>
        </p:nvSpPr>
        <p:spPr>
          <a:xfrm>
            <a:off x="8305800" y="2286001"/>
            <a:ext cx="2133600" cy="2246769"/>
          </a:xfrm>
          <a:prstGeom prst="rect">
            <a:avLst/>
          </a:prstGeom>
        </p:spPr>
        <p:txBody>
          <a:bodyPr wrap="square">
            <a:spAutoFit/>
          </a:bodyPr>
          <a:lstStyle/>
          <a:p>
            <a:r>
              <a:rPr lang="en-US" sz="2000" b="1" dirty="0">
                <a:latin typeface="Times New Roman" pitchFamily="18" charset="0"/>
                <a:cs typeface="Times New Roman" pitchFamily="18" charset="0"/>
              </a:rPr>
              <a:t>Synthesis, on the other hand, involves creatively piecing the puzzle together to form whole ideas.</a:t>
            </a:r>
          </a:p>
        </p:txBody>
      </p:sp>
      <p:sp>
        <p:nvSpPr>
          <p:cNvPr id="7" name="Rectangle 6">
            <a:extLst>
              <a:ext uri="{FF2B5EF4-FFF2-40B4-BE49-F238E27FC236}">
                <a16:creationId xmlns="" xmlns:a16="http://schemas.microsoft.com/office/drawing/2014/main" id="{A833C5A0-8C08-4BBC-947A-7E721A10F894}"/>
              </a:ext>
            </a:extLst>
          </p:cNvPr>
          <p:cNvSpPr/>
          <p:nvPr/>
        </p:nvSpPr>
        <p:spPr>
          <a:xfrm>
            <a:off x="1904999" y="104930"/>
            <a:ext cx="8633085"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solidFill>
                  <a:schemeClr val="tx1"/>
                </a:solidFill>
                <a:latin typeface="Times New Roman" pitchFamily="18" charset="0"/>
                <a:cs typeface="Times New Roman" pitchFamily="18" charset="0"/>
              </a:rPr>
              <a:t>DEFINE (CO3)</a:t>
            </a:r>
          </a:p>
        </p:txBody>
      </p:sp>
      <p:sp>
        <p:nvSpPr>
          <p:cNvPr id="8" name="Footer Placeholder 12">
            <a:extLst>
              <a:ext uri="{FF2B5EF4-FFF2-40B4-BE49-F238E27FC236}">
                <a16:creationId xmlns="" xmlns:a16="http://schemas.microsoft.com/office/drawing/2014/main" id="{010392BB-5D63-4E5A-9BBD-ACC0B8628CB4}"/>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9" name="Slide Number Placeholder 8"/>
          <p:cNvSpPr>
            <a:spLocks noGrp="1"/>
          </p:cNvSpPr>
          <p:nvPr>
            <p:ph type="sldNum" sz="quarter" idx="12"/>
          </p:nvPr>
        </p:nvSpPr>
        <p:spPr/>
        <p:txBody>
          <a:bodyPr/>
          <a:lstStyle/>
          <a:p>
            <a:fld id="{C8C2747D-87CD-49B3-B348-5B8ED1820296}" type="slidenum">
              <a:rPr lang="en-IN" smtClean="0"/>
              <a:pPr/>
              <a:t>11</a:t>
            </a:fld>
            <a:endParaRPr lang="en-IN"/>
          </a:p>
        </p:txBody>
      </p:sp>
    </p:spTree>
    <p:extLst>
      <p:ext uri="{BB962C8B-B14F-4D97-AF65-F5344CB8AC3E}">
        <p14:creationId xmlns="" xmlns:p14="http://schemas.microsoft.com/office/powerpoint/2010/main" val="303966635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72002488-D31B-4271-A15A-9EA5ECF15A3B}"/>
              </a:ext>
            </a:extLst>
          </p:cNvPr>
          <p:cNvPicPr>
            <a:picLocks noChangeAspect="1"/>
          </p:cNvPicPr>
          <p:nvPr/>
        </p:nvPicPr>
        <p:blipFill>
          <a:blip r:embed="rId2"/>
          <a:stretch>
            <a:fillRect/>
          </a:stretch>
        </p:blipFill>
        <p:spPr>
          <a:xfrm>
            <a:off x="1295400" y="914400"/>
            <a:ext cx="10042245" cy="5616481"/>
          </a:xfrm>
          <a:prstGeom prst="rect">
            <a:avLst/>
          </a:prstGeom>
        </p:spPr>
      </p:pic>
      <p:sp>
        <p:nvSpPr>
          <p:cNvPr id="5" name="Rectangle 4">
            <a:extLst>
              <a:ext uri="{FF2B5EF4-FFF2-40B4-BE49-F238E27FC236}">
                <a16:creationId xmlns="" xmlns:a16="http://schemas.microsoft.com/office/drawing/2014/main" id="{CFAFFD6C-61ED-4A97-8D74-6742B57173C4}"/>
              </a:ext>
            </a:extLst>
          </p:cNvPr>
          <p:cNvSpPr/>
          <p:nvPr/>
        </p:nvSpPr>
        <p:spPr>
          <a:xfrm>
            <a:off x="1791222" y="175365"/>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Problem Statement </a:t>
            </a:r>
            <a:r>
              <a:rPr lang="en-US" sz="2800" b="1" dirty="0">
                <a:solidFill>
                  <a:schemeClr val="tx1"/>
                </a:solidFill>
                <a:latin typeface="Times New Roman" pitchFamily="18" charset="0"/>
                <a:cs typeface="Times New Roman" pitchFamily="18" charset="0"/>
              </a:rPr>
              <a:t>(CO3)</a:t>
            </a:r>
          </a:p>
        </p:txBody>
      </p:sp>
      <p:sp>
        <p:nvSpPr>
          <p:cNvPr id="4" name="Footer Placeholder 12">
            <a:extLst>
              <a:ext uri="{FF2B5EF4-FFF2-40B4-BE49-F238E27FC236}">
                <a16:creationId xmlns="" xmlns:a16="http://schemas.microsoft.com/office/drawing/2014/main" id="{65794B15-FD42-4500-8A9B-A5ED7B1817FC}"/>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Slide Number Placeholder 5"/>
          <p:cNvSpPr>
            <a:spLocks noGrp="1"/>
          </p:cNvSpPr>
          <p:nvPr>
            <p:ph type="sldNum" sz="quarter" idx="12"/>
          </p:nvPr>
        </p:nvSpPr>
        <p:spPr/>
        <p:txBody>
          <a:bodyPr/>
          <a:lstStyle/>
          <a:p>
            <a:fld id="{C8C2747D-87CD-49B3-B348-5B8ED1820296}" type="slidenum">
              <a:rPr lang="en-IN" smtClean="0"/>
              <a:pPr/>
              <a:t>110</a:t>
            </a:fld>
            <a:endParaRPr lang="en-IN"/>
          </a:p>
        </p:txBody>
      </p:sp>
    </p:spTree>
    <p:extLst>
      <p:ext uri="{BB962C8B-B14F-4D97-AF65-F5344CB8AC3E}">
        <p14:creationId xmlns="" xmlns:p14="http://schemas.microsoft.com/office/powerpoint/2010/main" val="5806209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3866B90-592D-406B-9F66-906087E674F5}"/>
              </a:ext>
            </a:extLst>
          </p:cNvPr>
          <p:cNvPicPr>
            <a:picLocks noChangeAspect="1"/>
          </p:cNvPicPr>
          <p:nvPr/>
        </p:nvPicPr>
        <p:blipFill>
          <a:blip r:embed="rId2"/>
          <a:stretch>
            <a:fillRect/>
          </a:stretch>
        </p:blipFill>
        <p:spPr>
          <a:xfrm>
            <a:off x="914400" y="990600"/>
            <a:ext cx="10515600" cy="5562600"/>
          </a:xfrm>
          <a:prstGeom prst="rect">
            <a:avLst/>
          </a:prstGeom>
        </p:spPr>
      </p:pic>
      <p:sp>
        <p:nvSpPr>
          <p:cNvPr id="5" name="Rectangle 4">
            <a:extLst>
              <a:ext uri="{FF2B5EF4-FFF2-40B4-BE49-F238E27FC236}">
                <a16:creationId xmlns="" xmlns:a16="http://schemas.microsoft.com/office/drawing/2014/main" id="{09EE5BBB-BFB2-41E9-BF3A-FBB4A830D1B9}"/>
              </a:ext>
            </a:extLst>
          </p:cNvPr>
          <p:cNvSpPr/>
          <p:nvPr/>
        </p:nvSpPr>
        <p:spPr>
          <a:xfrm>
            <a:off x="1791222" y="175365"/>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Problem Statement </a:t>
            </a:r>
            <a:r>
              <a:rPr lang="en-US" sz="2800" b="1" dirty="0">
                <a:solidFill>
                  <a:schemeClr val="tx1"/>
                </a:solidFill>
                <a:latin typeface="Times New Roman" pitchFamily="18" charset="0"/>
                <a:cs typeface="Times New Roman" pitchFamily="18" charset="0"/>
              </a:rPr>
              <a:t>(CO3)</a:t>
            </a:r>
          </a:p>
        </p:txBody>
      </p:sp>
      <p:sp>
        <p:nvSpPr>
          <p:cNvPr id="4" name="Footer Placeholder 12">
            <a:extLst>
              <a:ext uri="{FF2B5EF4-FFF2-40B4-BE49-F238E27FC236}">
                <a16:creationId xmlns="" xmlns:a16="http://schemas.microsoft.com/office/drawing/2014/main" id="{8C2E4A07-B274-4DDA-A69A-86BB1A9F9E9F}"/>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Slide Number Placeholder 5"/>
          <p:cNvSpPr>
            <a:spLocks noGrp="1"/>
          </p:cNvSpPr>
          <p:nvPr>
            <p:ph type="sldNum" sz="quarter" idx="12"/>
          </p:nvPr>
        </p:nvSpPr>
        <p:spPr/>
        <p:txBody>
          <a:bodyPr/>
          <a:lstStyle/>
          <a:p>
            <a:fld id="{C8C2747D-87CD-49B3-B348-5B8ED1820296}" type="slidenum">
              <a:rPr lang="en-IN" smtClean="0"/>
              <a:pPr/>
              <a:t>111</a:t>
            </a:fld>
            <a:endParaRPr lang="en-IN"/>
          </a:p>
        </p:txBody>
      </p:sp>
    </p:spTree>
    <p:extLst>
      <p:ext uri="{BB962C8B-B14F-4D97-AF65-F5344CB8AC3E}">
        <p14:creationId xmlns="" xmlns:p14="http://schemas.microsoft.com/office/powerpoint/2010/main" val="202568047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 xmlns:a16="http://schemas.microsoft.com/office/drawing/2014/main" id="{3D0A5922-5BE5-414E-998B-7BA68297EAF6}"/>
              </a:ext>
            </a:extLst>
          </p:cNvPr>
          <p:cNvSpPr txBox="1">
            <a:spLocks/>
          </p:cNvSpPr>
          <p:nvPr/>
        </p:nvSpPr>
        <p:spPr>
          <a:xfrm>
            <a:off x="3979888" y="1002644"/>
            <a:ext cx="6248400" cy="566181"/>
          </a:xfrm>
          <a:prstGeom prst="rect">
            <a:avLst/>
          </a:prstGeom>
        </p:spPr>
        <p:txBody>
          <a:bodyPr vert="horz" wrap="square" lIns="0" tIns="12065" rIns="0" bIns="0" rtlCol="0">
            <a:spAutoFit/>
          </a:bodyPr>
          <a:lstStyle>
            <a:lvl1pPr>
              <a:defRPr sz="3600" b="1" i="0">
                <a:solidFill>
                  <a:schemeClr val="tx1"/>
                </a:solidFill>
                <a:latin typeface="Arial"/>
                <a:ea typeface="+mj-ea"/>
                <a:cs typeface="Arial"/>
              </a:defRPr>
            </a:lvl1pPr>
          </a:lstStyle>
          <a:p>
            <a:pPr marL="12700" marR="0" lvl="0" indent="0" defTabSz="914400" eaLnBrk="1" fontAlgn="auto" latinLnBrk="0" hangingPunct="1">
              <a:lnSpc>
                <a:spcPct val="100000"/>
              </a:lnSpc>
              <a:spcBef>
                <a:spcPts val="95"/>
              </a:spcBef>
              <a:spcAft>
                <a:spcPts val="0"/>
              </a:spcAft>
              <a:buClrTx/>
              <a:buSzTx/>
              <a:buFontTx/>
              <a:buNone/>
              <a:tabLst>
                <a:tab pos="2000250" algn="l"/>
              </a:tabLst>
              <a:defRPr/>
            </a:pPr>
            <a:r>
              <a:rPr kumimoji="0" lang="en-IN" b="0" i="0" u="none" strike="noStrike" kern="0" cap="none" spc="160" normalizeH="0" baseline="0" noProof="0" dirty="0">
                <a:ln>
                  <a:noFill/>
                </a:ln>
                <a:solidFill>
                  <a:sysClr val="windowText" lastClr="000000"/>
                </a:solidFill>
                <a:effectLst/>
                <a:uLnTx/>
                <a:uFillTx/>
                <a:latin typeface="Arial"/>
                <a:ea typeface="+mj-ea"/>
                <a:cs typeface="Arial"/>
              </a:rPr>
              <a:t>Important:</a:t>
            </a:r>
            <a:r>
              <a:rPr kumimoji="0" lang="en-IN" b="0" i="0" u="none" strike="noStrike" kern="0" cap="none" spc="25" normalizeH="0" baseline="0" noProof="0" dirty="0">
                <a:ln>
                  <a:noFill/>
                </a:ln>
                <a:solidFill>
                  <a:srgbClr val="001F5F"/>
                </a:solidFill>
                <a:effectLst/>
                <a:uLnTx/>
                <a:uFillTx/>
                <a:latin typeface="Arial"/>
                <a:ea typeface="+mj-ea"/>
                <a:cs typeface="Arial"/>
              </a:rPr>
              <a:t>5-WHYs</a:t>
            </a:r>
            <a:endParaRPr kumimoji="0" lang="en-IN" b="1" i="0" u="none" strike="noStrike" kern="0" cap="none" spc="0" normalizeH="0" baseline="0" noProof="0" dirty="0">
              <a:ln>
                <a:noFill/>
              </a:ln>
              <a:solidFill>
                <a:sysClr val="windowText" lastClr="000000"/>
              </a:solidFill>
              <a:effectLst/>
              <a:uLnTx/>
              <a:uFillTx/>
              <a:latin typeface="Arial"/>
              <a:ea typeface="+mj-ea"/>
              <a:cs typeface="Arial"/>
            </a:endParaRPr>
          </a:p>
        </p:txBody>
      </p:sp>
      <p:pic>
        <p:nvPicPr>
          <p:cNvPr id="2" name="Picture 1">
            <a:extLst>
              <a:ext uri="{FF2B5EF4-FFF2-40B4-BE49-F238E27FC236}">
                <a16:creationId xmlns="" xmlns:a16="http://schemas.microsoft.com/office/drawing/2014/main" id="{23DEDA33-5D21-4E4C-9428-9EAE38CDD691}"/>
              </a:ext>
            </a:extLst>
          </p:cNvPr>
          <p:cNvPicPr>
            <a:picLocks noChangeAspect="1"/>
          </p:cNvPicPr>
          <p:nvPr/>
        </p:nvPicPr>
        <p:blipFill>
          <a:blip r:embed="rId2"/>
          <a:stretch>
            <a:fillRect/>
          </a:stretch>
        </p:blipFill>
        <p:spPr>
          <a:xfrm>
            <a:off x="457201" y="1981200"/>
            <a:ext cx="11430000" cy="3962400"/>
          </a:xfrm>
          <a:prstGeom prst="rect">
            <a:avLst/>
          </a:prstGeom>
        </p:spPr>
      </p:pic>
      <p:sp>
        <p:nvSpPr>
          <p:cNvPr id="6" name="Rectangle 5">
            <a:extLst>
              <a:ext uri="{FF2B5EF4-FFF2-40B4-BE49-F238E27FC236}">
                <a16:creationId xmlns="" xmlns:a16="http://schemas.microsoft.com/office/drawing/2014/main" id="{46B8F079-8916-4952-A1A8-F6C99D2A599D}"/>
              </a:ext>
            </a:extLst>
          </p:cNvPr>
          <p:cNvSpPr/>
          <p:nvPr/>
        </p:nvSpPr>
        <p:spPr>
          <a:xfrm>
            <a:off x="1791222" y="175365"/>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Problem Statement </a:t>
            </a:r>
            <a:r>
              <a:rPr lang="en-US" sz="2800" b="1" dirty="0">
                <a:solidFill>
                  <a:schemeClr val="tx1"/>
                </a:solidFill>
                <a:latin typeface="Times New Roman" pitchFamily="18" charset="0"/>
                <a:cs typeface="Times New Roman" pitchFamily="18" charset="0"/>
              </a:rPr>
              <a:t>(CO3)</a:t>
            </a:r>
          </a:p>
        </p:txBody>
      </p:sp>
      <p:sp>
        <p:nvSpPr>
          <p:cNvPr id="5" name="Footer Placeholder 12">
            <a:extLst>
              <a:ext uri="{FF2B5EF4-FFF2-40B4-BE49-F238E27FC236}">
                <a16:creationId xmlns="" xmlns:a16="http://schemas.microsoft.com/office/drawing/2014/main" id="{B42E0545-388D-4027-BFC1-F4D38009D450}"/>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7" name="Slide Number Placeholder 6"/>
          <p:cNvSpPr>
            <a:spLocks noGrp="1"/>
          </p:cNvSpPr>
          <p:nvPr>
            <p:ph type="sldNum" sz="quarter" idx="12"/>
          </p:nvPr>
        </p:nvSpPr>
        <p:spPr/>
        <p:txBody>
          <a:bodyPr/>
          <a:lstStyle/>
          <a:p>
            <a:fld id="{C8C2747D-87CD-49B3-B348-5B8ED1820296}" type="slidenum">
              <a:rPr lang="en-IN" smtClean="0"/>
              <a:pPr/>
              <a:t>112</a:t>
            </a:fld>
            <a:endParaRPr lang="en-IN"/>
          </a:p>
        </p:txBody>
      </p:sp>
    </p:spTree>
    <p:extLst>
      <p:ext uri="{BB962C8B-B14F-4D97-AF65-F5344CB8AC3E}">
        <p14:creationId xmlns="" xmlns:p14="http://schemas.microsoft.com/office/powerpoint/2010/main" val="251184640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 xmlns:a16="http://schemas.microsoft.com/office/drawing/2014/main" id="{6A18EEBE-EBF9-4B98-9AE8-F75445AFB546}"/>
              </a:ext>
            </a:extLst>
          </p:cNvPr>
          <p:cNvSpPr txBox="1"/>
          <p:nvPr/>
        </p:nvSpPr>
        <p:spPr>
          <a:xfrm>
            <a:off x="557758" y="1034385"/>
            <a:ext cx="7543800" cy="504625"/>
          </a:xfrm>
          <a:prstGeom prst="rect">
            <a:avLst/>
          </a:prstGeom>
        </p:spPr>
        <p:txBody>
          <a:bodyPr vert="horz" wrap="square" lIns="0" tIns="12065" rIns="0" bIns="0" rtlCol="0">
            <a:spAutoFit/>
          </a:bodyPr>
          <a:lstStyle/>
          <a:p>
            <a:pPr marL="12700">
              <a:lnSpc>
                <a:spcPct val="100000"/>
              </a:lnSpc>
              <a:spcBef>
                <a:spcPts val="95"/>
              </a:spcBef>
            </a:pPr>
            <a:r>
              <a:rPr sz="3200" b="1" spc="50" dirty="0">
                <a:latin typeface="Arial"/>
                <a:cs typeface="Arial"/>
              </a:rPr>
              <a:t>THE </a:t>
            </a:r>
            <a:r>
              <a:rPr sz="3200" b="1" spc="45" dirty="0">
                <a:solidFill>
                  <a:srgbClr val="001F5F"/>
                </a:solidFill>
                <a:latin typeface="Arial"/>
                <a:cs typeface="Arial"/>
              </a:rPr>
              <a:t>ICE </a:t>
            </a:r>
            <a:r>
              <a:rPr sz="3200" b="1" spc="5" dirty="0">
                <a:solidFill>
                  <a:srgbClr val="001F5F"/>
                </a:solidFill>
                <a:latin typeface="Arial"/>
                <a:cs typeface="Arial"/>
              </a:rPr>
              <a:t>CREAM </a:t>
            </a:r>
            <a:r>
              <a:rPr sz="3200" b="1" spc="45" dirty="0">
                <a:solidFill>
                  <a:srgbClr val="001F5F"/>
                </a:solidFill>
                <a:latin typeface="Arial"/>
                <a:cs typeface="Arial"/>
              </a:rPr>
              <a:t>STICK</a:t>
            </a:r>
            <a:r>
              <a:rPr sz="3200" b="1" spc="-475" dirty="0">
                <a:solidFill>
                  <a:srgbClr val="001F5F"/>
                </a:solidFill>
                <a:latin typeface="Arial"/>
                <a:cs typeface="Arial"/>
              </a:rPr>
              <a:t> </a:t>
            </a:r>
            <a:r>
              <a:rPr sz="3200" b="1" spc="30" dirty="0">
                <a:latin typeface="Arial"/>
                <a:cs typeface="Arial"/>
              </a:rPr>
              <a:t>CHALLENGE</a:t>
            </a:r>
            <a:endParaRPr sz="3200" dirty="0">
              <a:latin typeface="Arial"/>
              <a:cs typeface="Arial"/>
            </a:endParaRPr>
          </a:p>
        </p:txBody>
      </p:sp>
      <p:pic>
        <p:nvPicPr>
          <p:cNvPr id="2" name="Picture 1">
            <a:extLst>
              <a:ext uri="{FF2B5EF4-FFF2-40B4-BE49-F238E27FC236}">
                <a16:creationId xmlns="" xmlns:a16="http://schemas.microsoft.com/office/drawing/2014/main" id="{2A06F35A-08E6-4799-BDC2-D238123D5618}"/>
              </a:ext>
            </a:extLst>
          </p:cNvPr>
          <p:cNvPicPr>
            <a:picLocks noChangeAspect="1"/>
          </p:cNvPicPr>
          <p:nvPr/>
        </p:nvPicPr>
        <p:blipFill>
          <a:blip r:embed="rId2"/>
          <a:stretch>
            <a:fillRect/>
          </a:stretch>
        </p:blipFill>
        <p:spPr>
          <a:xfrm>
            <a:off x="6450291" y="1636030"/>
            <a:ext cx="4960606" cy="4918448"/>
          </a:xfrm>
          <a:prstGeom prst="rect">
            <a:avLst/>
          </a:prstGeom>
        </p:spPr>
      </p:pic>
      <p:pic>
        <p:nvPicPr>
          <p:cNvPr id="3" name="Picture 2">
            <a:extLst>
              <a:ext uri="{FF2B5EF4-FFF2-40B4-BE49-F238E27FC236}">
                <a16:creationId xmlns="" xmlns:a16="http://schemas.microsoft.com/office/drawing/2014/main" id="{31D3D682-DA1F-4D9D-AB21-098FE85983D0}"/>
              </a:ext>
            </a:extLst>
          </p:cNvPr>
          <p:cNvPicPr>
            <a:picLocks noChangeAspect="1"/>
          </p:cNvPicPr>
          <p:nvPr/>
        </p:nvPicPr>
        <p:blipFill>
          <a:blip r:embed="rId3"/>
          <a:stretch>
            <a:fillRect/>
          </a:stretch>
        </p:blipFill>
        <p:spPr>
          <a:xfrm>
            <a:off x="972124" y="2196297"/>
            <a:ext cx="5276275" cy="1490188"/>
          </a:xfrm>
          <a:prstGeom prst="rect">
            <a:avLst/>
          </a:prstGeom>
        </p:spPr>
      </p:pic>
      <p:sp>
        <p:nvSpPr>
          <p:cNvPr id="8" name="Rectangle 7">
            <a:extLst>
              <a:ext uri="{FF2B5EF4-FFF2-40B4-BE49-F238E27FC236}">
                <a16:creationId xmlns="" xmlns:a16="http://schemas.microsoft.com/office/drawing/2014/main" id="{92028994-EA68-475D-9FDD-81A321E02E3E}"/>
              </a:ext>
            </a:extLst>
          </p:cNvPr>
          <p:cNvSpPr/>
          <p:nvPr/>
        </p:nvSpPr>
        <p:spPr>
          <a:xfrm>
            <a:off x="1791222" y="175365"/>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Problem Statement </a:t>
            </a:r>
            <a:r>
              <a:rPr lang="en-US" sz="2800" b="1" dirty="0">
                <a:solidFill>
                  <a:schemeClr val="tx1"/>
                </a:solidFill>
                <a:latin typeface="Times New Roman" pitchFamily="18" charset="0"/>
                <a:cs typeface="Times New Roman" pitchFamily="18" charset="0"/>
              </a:rPr>
              <a:t>(CO3)</a:t>
            </a:r>
          </a:p>
        </p:txBody>
      </p:sp>
      <p:sp>
        <p:nvSpPr>
          <p:cNvPr id="6" name="Footer Placeholder 12">
            <a:extLst>
              <a:ext uri="{FF2B5EF4-FFF2-40B4-BE49-F238E27FC236}">
                <a16:creationId xmlns="" xmlns:a16="http://schemas.microsoft.com/office/drawing/2014/main" id="{7D3763C5-91E8-4544-BE92-D87A90069814}"/>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9" name="Slide Number Placeholder 8"/>
          <p:cNvSpPr>
            <a:spLocks noGrp="1"/>
          </p:cNvSpPr>
          <p:nvPr>
            <p:ph type="sldNum" sz="quarter" idx="12"/>
          </p:nvPr>
        </p:nvSpPr>
        <p:spPr/>
        <p:txBody>
          <a:bodyPr/>
          <a:lstStyle/>
          <a:p>
            <a:fld id="{C8C2747D-87CD-49B3-B348-5B8ED1820296}" type="slidenum">
              <a:rPr lang="en-IN" smtClean="0"/>
              <a:pPr/>
              <a:t>113</a:t>
            </a:fld>
            <a:endParaRPr lang="en-IN"/>
          </a:p>
        </p:txBody>
      </p:sp>
    </p:spTree>
    <p:extLst>
      <p:ext uri="{BB962C8B-B14F-4D97-AF65-F5344CB8AC3E}">
        <p14:creationId xmlns="" xmlns:p14="http://schemas.microsoft.com/office/powerpoint/2010/main" val="372000032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013131AD-4847-4A21-B77C-FF9A075B8A10}"/>
              </a:ext>
            </a:extLst>
          </p:cNvPr>
          <p:cNvPicPr>
            <a:picLocks noChangeAspect="1"/>
          </p:cNvPicPr>
          <p:nvPr/>
        </p:nvPicPr>
        <p:blipFill>
          <a:blip r:embed="rId3"/>
          <a:stretch>
            <a:fillRect/>
          </a:stretch>
        </p:blipFill>
        <p:spPr>
          <a:xfrm>
            <a:off x="2149301" y="2590800"/>
            <a:ext cx="8575975" cy="1676400"/>
          </a:xfrm>
          <a:prstGeom prst="rect">
            <a:avLst/>
          </a:prstGeom>
        </p:spPr>
      </p:pic>
      <p:sp>
        <p:nvSpPr>
          <p:cNvPr id="5" name="Rectangle 4">
            <a:extLst>
              <a:ext uri="{FF2B5EF4-FFF2-40B4-BE49-F238E27FC236}">
                <a16:creationId xmlns="" xmlns:a16="http://schemas.microsoft.com/office/drawing/2014/main" id="{E7A5714D-1642-472E-B4EA-7D2E064CA7CF}"/>
              </a:ext>
            </a:extLst>
          </p:cNvPr>
          <p:cNvSpPr/>
          <p:nvPr/>
        </p:nvSpPr>
        <p:spPr>
          <a:xfrm>
            <a:off x="1791222" y="175365"/>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Problem Statement </a:t>
            </a:r>
            <a:r>
              <a:rPr lang="en-US" sz="2800" b="1" dirty="0">
                <a:solidFill>
                  <a:schemeClr val="tx1"/>
                </a:solidFill>
                <a:latin typeface="Times New Roman" pitchFamily="18" charset="0"/>
                <a:cs typeface="Times New Roman" pitchFamily="18" charset="0"/>
              </a:rPr>
              <a:t>(CO3)</a:t>
            </a:r>
          </a:p>
        </p:txBody>
      </p:sp>
      <p:sp>
        <p:nvSpPr>
          <p:cNvPr id="4" name="Footer Placeholder 12">
            <a:extLst>
              <a:ext uri="{FF2B5EF4-FFF2-40B4-BE49-F238E27FC236}">
                <a16:creationId xmlns="" xmlns:a16="http://schemas.microsoft.com/office/drawing/2014/main" id="{0A73A105-9229-47AD-A408-A45C280DA8CD}"/>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Slide Number Placeholder 5"/>
          <p:cNvSpPr>
            <a:spLocks noGrp="1"/>
          </p:cNvSpPr>
          <p:nvPr>
            <p:ph type="sldNum" sz="quarter" idx="12"/>
          </p:nvPr>
        </p:nvSpPr>
        <p:spPr/>
        <p:txBody>
          <a:bodyPr/>
          <a:lstStyle/>
          <a:p>
            <a:fld id="{C8C2747D-87CD-49B3-B348-5B8ED1820296}" type="slidenum">
              <a:rPr lang="en-IN" smtClean="0"/>
              <a:pPr/>
              <a:t>114</a:t>
            </a:fld>
            <a:endParaRPr lang="en-IN"/>
          </a:p>
        </p:txBody>
      </p:sp>
    </p:spTree>
    <p:extLst>
      <p:ext uri="{BB962C8B-B14F-4D97-AF65-F5344CB8AC3E}">
        <p14:creationId xmlns="" xmlns:p14="http://schemas.microsoft.com/office/powerpoint/2010/main" val="34437299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CC0F400A-87F5-40BE-94D0-E4D11A495D32}"/>
              </a:ext>
            </a:extLst>
          </p:cNvPr>
          <p:cNvPicPr>
            <a:picLocks noChangeAspect="1"/>
          </p:cNvPicPr>
          <p:nvPr/>
        </p:nvPicPr>
        <p:blipFill>
          <a:blip r:embed="rId2"/>
          <a:stretch>
            <a:fillRect/>
          </a:stretch>
        </p:blipFill>
        <p:spPr>
          <a:xfrm>
            <a:off x="1805634" y="2517615"/>
            <a:ext cx="8880845" cy="1139985"/>
          </a:xfrm>
          <a:prstGeom prst="rect">
            <a:avLst/>
          </a:prstGeom>
        </p:spPr>
      </p:pic>
      <p:pic>
        <p:nvPicPr>
          <p:cNvPr id="3" name="Picture 2">
            <a:extLst>
              <a:ext uri="{FF2B5EF4-FFF2-40B4-BE49-F238E27FC236}">
                <a16:creationId xmlns="" xmlns:a16="http://schemas.microsoft.com/office/drawing/2014/main" id="{6C8381A2-B88C-4DEC-81AF-D23AC431D296}"/>
              </a:ext>
            </a:extLst>
          </p:cNvPr>
          <p:cNvPicPr>
            <a:picLocks noChangeAspect="1"/>
          </p:cNvPicPr>
          <p:nvPr/>
        </p:nvPicPr>
        <p:blipFill>
          <a:blip r:embed="rId3"/>
          <a:stretch>
            <a:fillRect/>
          </a:stretch>
        </p:blipFill>
        <p:spPr>
          <a:xfrm>
            <a:off x="3296940" y="3429000"/>
            <a:ext cx="5898231" cy="876764"/>
          </a:xfrm>
          <a:prstGeom prst="rect">
            <a:avLst/>
          </a:prstGeom>
        </p:spPr>
      </p:pic>
      <p:sp>
        <p:nvSpPr>
          <p:cNvPr id="6" name="Rectangle 5">
            <a:extLst>
              <a:ext uri="{FF2B5EF4-FFF2-40B4-BE49-F238E27FC236}">
                <a16:creationId xmlns="" xmlns:a16="http://schemas.microsoft.com/office/drawing/2014/main" id="{D675FE14-2432-4D9B-8648-3E746501574A}"/>
              </a:ext>
            </a:extLst>
          </p:cNvPr>
          <p:cNvSpPr/>
          <p:nvPr/>
        </p:nvSpPr>
        <p:spPr>
          <a:xfrm>
            <a:off x="1791222" y="175365"/>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Problem Statement </a:t>
            </a:r>
            <a:r>
              <a:rPr lang="en-US" sz="2800" b="1" dirty="0">
                <a:solidFill>
                  <a:schemeClr val="tx1"/>
                </a:solidFill>
                <a:latin typeface="Times New Roman" pitchFamily="18" charset="0"/>
                <a:cs typeface="Times New Roman" pitchFamily="18" charset="0"/>
              </a:rPr>
              <a:t>(CO3)</a:t>
            </a:r>
          </a:p>
        </p:txBody>
      </p:sp>
      <p:sp>
        <p:nvSpPr>
          <p:cNvPr id="5" name="Footer Placeholder 12">
            <a:extLst>
              <a:ext uri="{FF2B5EF4-FFF2-40B4-BE49-F238E27FC236}">
                <a16:creationId xmlns="" xmlns:a16="http://schemas.microsoft.com/office/drawing/2014/main" id="{F2B40AEE-C87E-4B79-957A-2597B3C5ACD3}"/>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7" name="Slide Number Placeholder 6"/>
          <p:cNvSpPr>
            <a:spLocks noGrp="1"/>
          </p:cNvSpPr>
          <p:nvPr>
            <p:ph type="sldNum" sz="quarter" idx="12"/>
          </p:nvPr>
        </p:nvSpPr>
        <p:spPr/>
        <p:txBody>
          <a:bodyPr/>
          <a:lstStyle/>
          <a:p>
            <a:fld id="{C8C2747D-87CD-49B3-B348-5B8ED1820296}" type="slidenum">
              <a:rPr lang="en-IN" smtClean="0"/>
              <a:pPr/>
              <a:t>115</a:t>
            </a:fld>
            <a:endParaRPr lang="en-IN"/>
          </a:p>
        </p:txBody>
      </p:sp>
    </p:spTree>
    <p:extLst>
      <p:ext uri="{BB962C8B-B14F-4D97-AF65-F5344CB8AC3E}">
        <p14:creationId xmlns="" xmlns:p14="http://schemas.microsoft.com/office/powerpoint/2010/main" val="28715582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BA507B35-D075-4E91-B7CC-CD07952D550D}"/>
              </a:ext>
            </a:extLst>
          </p:cNvPr>
          <p:cNvPicPr>
            <a:picLocks noChangeAspect="1"/>
          </p:cNvPicPr>
          <p:nvPr/>
        </p:nvPicPr>
        <p:blipFill>
          <a:blip r:embed="rId2"/>
          <a:stretch>
            <a:fillRect/>
          </a:stretch>
        </p:blipFill>
        <p:spPr>
          <a:xfrm>
            <a:off x="1524000" y="1066800"/>
            <a:ext cx="9086241" cy="5029199"/>
          </a:xfrm>
          <a:prstGeom prst="rect">
            <a:avLst/>
          </a:prstGeom>
        </p:spPr>
      </p:pic>
      <p:sp>
        <p:nvSpPr>
          <p:cNvPr id="5" name="Rectangle 4">
            <a:extLst>
              <a:ext uri="{FF2B5EF4-FFF2-40B4-BE49-F238E27FC236}">
                <a16:creationId xmlns="" xmlns:a16="http://schemas.microsoft.com/office/drawing/2014/main" id="{92E7BF22-923E-4666-8C17-07977DCF5576}"/>
              </a:ext>
            </a:extLst>
          </p:cNvPr>
          <p:cNvSpPr/>
          <p:nvPr/>
        </p:nvSpPr>
        <p:spPr>
          <a:xfrm>
            <a:off x="1791222" y="175365"/>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Problem Statement </a:t>
            </a:r>
            <a:r>
              <a:rPr lang="en-US" sz="2800" b="1" dirty="0">
                <a:solidFill>
                  <a:schemeClr val="tx1"/>
                </a:solidFill>
                <a:latin typeface="Times New Roman" pitchFamily="18" charset="0"/>
                <a:cs typeface="Times New Roman" pitchFamily="18" charset="0"/>
              </a:rPr>
              <a:t>(CO3)</a:t>
            </a:r>
          </a:p>
        </p:txBody>
      </p:sp>
      <p:sp>
        <p:nvSpPr>
          <p:cNvPr id="4" name="Footer Placeholder 12">
            <a:extLst>
              <a:ext uri="{FF2B5EF4-FFF2-40B4-BE49-F238E27FC236}">
                <a16:creationId xmlns="" xmlns:a16="http://schemas.microsoft.com/office/drawing/2014/main" id="{F417BC01-2556-4019-AB50-EA1B17288AA7}"/>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Slide Number Placeholder 5"/>
          <p:cNvSpPr>
            <a:spLocks noGrp="1"/>
          </p:cNvSpPr>
          <p:nvPr>
            <p:ph type="sldNum" sz="quarter" idx="12"/>
          </p:nvPr>
        </p:nvSpPr>
        <p:spPr/>
        <p:txBody>
          <a:bodyPr/>
          <a:lstStyle/>
          <a:p>
            <a:fld id="{C8C2747D-87CD-49B3-B348-5B8ED1820296}" type="slidenum">
              <a:rPr lang="en-IN" smtClean="0"/>
              <a:pPr/>
              <a:t>116</a:t>
            </a:fld>
            <a:endParaRPr lang="en-IN"/>
          </a:p>
        </p:txBody>
      </p:sp>
    </p:spTree>
    <p:extLst>
      <p:ext uri="{BB962C8B-B14F-4D97-AF65-F5344CB8AC3E}">
        <p14:creationId xmlns="" xmlns:p14="http://schemas.microsoft.com/office/powerpoint/2010/main" val="43606106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CB049B27-1EB4-4E14-9BF3-A479AC351012}"/>
              </a:ext>
            </a:extLst>
          </p:cNvPr>
          <p:cNvPicPr>
            <a:picLocks noChangeAspect="1"/>
          </p:cNvPicPr>
          <p:nvPr/>
        </p:nvPicPr>
        <p:blipFill>
          <a:blip r:embed="rId2"/>
          <a:stretch>
            <a:fillRect/>
          </a:stretch>
        </p:blipFill>
        <p:spPr>
          <a:xfrm>
            <a:off x="449704" y="937365"/>
            <a:ext cx="11001531" cy="5961442"/>
          </a:xfrm>
          <a:prstGeom prst="rect">
            <a:avLst/>
          </a:prstGeom>
        </p:spPr>
      </p:pic>
      <p:sp>
        <p:nvSpPr>
          <p:cNvPr id="6" name="Rectangle 5">
            <a:extLst>
              <a:ext uri="{FF2B5EF4-FFF2-40B4-BE49-F238E27FC236}">
                <a16:creationId xmlns="" xmlns:a16="http://schemas.microsoft.com/office/drawing/2014/main" id="{0D542A71-26DC-47D4-BAAC-1DF6B952AEBD}"/>
              </a:ext>
            </a:extLst>
          </p:cNvPr>
          <p:cNvSpPr/>
          <p:nvPr/>
        </p:nvSpPr>
        <p:spPr>
          <a:xfrm>
            <a:off x="1752600" y="38528"/>
            <a:ext cx="8686800" cy="5517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Persona Mapping </a:t>
            </a:r>
            <a:r>
              <a:rPr lang="en-US" sz="2800" b="1" dirty="0">
                <a:solidFill>
                  <a:schemeClr val="tx1"/>
                </a:solidFill>
                <a:latin typeface="Times New Roman" pitchFamily="18" charset="0"/>
                <a:cs typeface="Times New Roman" pitchFamily="18" charset="0"/>
              </a:rPr>
              <a:t>(CO3)</a:t>
            </a:r>
          </a:p>
        </p:txBody>
      </p:sp>
      <p:sp>
        <p:nvSpPr>
          <p:cNvPr id="4" name="Footer Placeholder 12">
            <a:extLst>
              <a:ext uri="{FF2B5EF4-FFF2-40B4-BE49-F238E27FC236}">
                <a16:creationId xmlns="" xmlns:a16="http://schemas.microsoft.com/office/drawing/2014/main" id="{5C81301C-D59E-4E34-A2FA-E5341B972CB3}"/>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5" name="Slide Number Placeholder 4"/>
          <p:cNvSpPr>
            <a:spLocks noGrp="1"/>
          </p:cNvSpPr>
          <p:nvPr>
            <p:ph type="sldNum" sz="quarter" idx="12"/>
          </p:nvPr>
        </p:nvSpPr>
        <p:spPr/>
        <p:txBody>
          <a:bodyPr/>
          <a:lstStyle/>
          <a:p>
            <a:fld id="{C8C2747D-87CD-49B3-B348-5B8ED1820296}" type="slidenum">
              <a:rPr lang="en-IN" smtClean="0"/>
              <a:pPr/>
              <a:t>117</a:t>
            </a:fld>
            <a:endParaRPr lang="en-IN"/>
          </a:p>
        </p:txBody>
      </p:sp>
    </p:spTree>
    <p:extLst>
      <p:ext uri="{BB962C8B-B14F-4D97-AF65-F5344CB8AC3E}">
        <p14:creationId xmlns="" xmlns:p14="http://schemas.microsoft.com/office/powerpoint/2010/main" val="177895855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67EE8518-2C81-4CFF-B7FF-C7A482DC4B5F}"/>
              </a:ext>
            </a:extLst>
          </p:cNvPr>
          <p:cNvPicPr>
            <a:picLocks noChangeAspect="1"/>
          </p:cNvPicPr>
          <p:nvPr/>
        </p:nvPicPr>
        <p:blipFill>
          <a:blip r:embed="rId2"/>
          <a:stretch>
            <a:fillRect/>
          </a:stretch>
        </p:blipFill>
        <p:spPr>
          <a:xfrm>
            <a:off x="397225" y="590268"/>
            <a:ext cx="11566175" cy="6234909"/>
          </a:xfrm>
          <a:prstGeom prst="rect">
            <a:avLst/>
          </a:prstGeom>
        </p:spPr>
      </p:pic>
      <p:sp>
        <p:nvSpPr>
          <p:cNvPr id="5" name="Rectangle 4">
            <a:extLst>
              <a:ext uri="{FF2B5EF4-FFF2-40B4-BE49-F238E27FC236}">
                <a16:creationId xmlns="" xmlns:a16="http://schemas.microsoft.com/office/drawing/2014/main" id="{BBE92FD7-1184-4D94-B0CD-91DBE2DF9732}"/>
              </a:ext>
            </a:extLst>
          </p:cNvPr>
          <p:cNvSpPr/>
          <p:nvPr/>
        </p:nvSpPr>
        <p:spPr>
          <a:xfrm>
            <a:off x="1752600" y="38528"/>
            <a:ext cx="8686800" cy="5517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Persona Mapping </a:t>
            </a:r>
            <a:r>
              <a:rPr lang="en-US" sz="2800" b="1" dirty="0">
                <a:solidFill>
                  <a:schemeClr val="tx1"/>
                </a:solidFill>
                <a:latin typeface="Times New Roman" pitchFamily="18" charset="0"/>
                <a:cs typeface="Times New Roman" pitchFamily="18" charset="0"/>
              </a:rPr>
              <a:t>(CO3)</a:t>
            </a:r>
          </a:p>
        </p:txBody>
      </p:sp>
      <p:sp>
        <p:nvSpPr>
          <p:cNvPr id="4" name="Footer Placeholder 12">
            <a:extLst>
              <a:ext uri="{FF2B5EF4-FFF2-40B4-BE49-F238E27FC236}">
                <a16:creationId xmlns="" xmlns:a16="http://schemas.microsoft.com/office/drawing/2014/main" id="{BB43877F-6DBF-4BEF-B603-8083F08E89CA}"/>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Slide Number Placeholder 5"/>
          <p:cNvSpPr>
            <a:spLocks noGrp="1"/>
          </p:cNvSpPr>
          <p:nvPr>
            <p:ph type="sldNum" sz="quarter" idx="12"/>
          </p:nvPr>
        </p:nvSpPr>
        <p:spPr/>
        <p:txBody>
          <a:bodyPr/>
          <a:lstStyle/>
          <a:p>
            <a:fld id="{C8C2747D-87CD-49B3-B348-5B8ED1820296}" type="slidenum">
              <a:rPr lang="en-IN" smtClean="0"/>
              <a:pPr/>
              <a:t>118</a:t>
            </a:fld>
            <a:endParaRPr lang="en-IN"/>
          </a:p>
        </p:txBody>
      </p:sp>
    </p:spTree>
    <p:extLst>
      <p:ext uri="{BB962C8B-B14F-4D97-AF65-F5344CB8AC3E}">
        <p14:creationId xmlns="" xmlns:p14="http://schemas.microsoft.com/office/powerpoint/2010/main" val="40509603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38150" y="1071546"/>
            <a:ext cx="10996650" cy="4767972"/>
          </a:xfrm>
          <a:prstGeom prst="rect">
            <a:avLst/>
          </a:prstGeom>
        </p:spPr>
        <p:txBody>
          <a:bodyPr vert="horz" wrap="square" lIns="0" tIns="149860" rIns="0" bIns="0" rtlCol="0">
            <a:spAutoFit/>
          </a:bodyPr>
          <a:lstStyle/>
          <a:p>
            <a:pPr algn="just"/>
            <a:r>
              <a:rPr lang="en-US" sz="2400" spc="-10" dirty="0">
                <a:latin typeface="Carlito"/>
                <a:cs typeface="Carlito"/>
              </a:rPr>
              <a:t>  </a:t>
            </a:r>
            <a:r>
              <a:rPr lang="en-US" sz="2800" dirty="0"/>
              <a:t>As</a:t>
            </a:r>
            <a:r>
              <a:rPr lang="en-US" sz="2800" i="1" dirty="0"/>
              <a:t> </a:t>
            </a:r>
            <a:r>
              <a:rPr lang="en-US" sz="2800" dirty="0"/>
              <a:t>described by designer Dan </a:t>
            </a:r>
            <a:r>
              <a:rPr lang="en-US" sz="2800" dirty="0" err="1"/>
              <a:t>Saffer</a:t>
            </a:r>
            <a:r>
              <a:rPr lang="en-US" sz="2800" dirty="0"/>
              <a:t>:</a:t>
            </a:r>
          </a:p>
          <a:p>
            <a:pPr marL="268288" algn="just"/>
            <a:r>
              <a:rPr lang="en-US" sz="2800" dirty="0"/>
              <a:t>  “Metaphor </a:t>
            </a:r>
            <a:r>
              <a:rPr lang="en-US" sz="2800" i="1" dirty="0"/>
              <a:t>can be a powerful tool for designers, in both the process of      designing and within the products themselves…</a:t>
            </a:r>
            <a:r>
              <a:rPr lang="en-US" sz="2800" dirty="0"/>
              <a:t>Metaphors provide cues to   users how to understand products: to orient and personify.”</a:t>
            </a:r>
          </a:p>
          <a:p>
            <a:pPr marL="393700" indent="-381000" algn="just">
              <a:lnSpc>
                <a:spcPct val="100000"/>
              </a:lnSpc>
              <a:spcBef>
                <a:spcPts val="1180"/>
              </a:spcBef>
              <a:buFont typeface="Arial"/>
              <a:buChar char="•"/>
              <a:tabLst>
                <a:tab pos="393065" algn="l"/>
                <a:tab pos="393700" algn="l"/>
              </a:tabLst>
            </a:pPr>
            <a:endParaRPr lang="en-US" sz="2800" dirty="0">
              <a:latin typeface="Carlito"/>
              <a:cs typeface="Carlito"/>
            </a:endParaRPr>
          </a:p>
          <a:p>
            <a:pPr marL="393700" indent="-381000" algn="just">
              <a:lnSpc>
                <a:spcPct val="100000"/>
              </a:lnSpc>
              <a:spcBef>
                <a:spcPts val="1180"/>
              </a:spcBef>
              <a:tabLst>
                <a:tab pos="393065" algn="l"/>
                <a:tab pos="393700" algn="l"/>
              </a:tabLst>
            </a:pPr>
            <a:r>
              <a:rPr lang="en-US" sz="2800" b="1" dirty="0"/>
              <a:t>   Metaphors</a:t>
            </a:r>
            <a:r>
              <a:rPr lang="en-US" sz="2800" dirty="0"/>
              <a:t> help </a:t>
            </a:r>
            <a:r>
              <a:rPr lang="en-US" sz="2800" b="1" dirty="0"/>
              <a:t>designers</a:t>
            </a:r>
            <a:r>
              <a:rPr lang="en-US" sz="2800" dirty="0"/>
              <a:t> to understand unfamiliar </a:t>
            </a:r>
            <a:r>
              <a:rPr lang="en-US" sz="2800" b="1" dirty="0"/>
              <a:t>design</a:t>
            </a:r>
            <a:r>
              <a:rPr lang="en-US" sz="2800" dirty="0"/>
              <a:t> problems by juxtaposing them with known situations. Retrieving concepts from </a:t>
            </a:r>
            <a:r>
              <a:rPr lang="en-US" sz="2800" b="1" dirty="0"/>
              <a:t>metaphors</a:t>
            </a:r>
            <a:r>
              <a:rPr lang="en-US" sz="2800" dirty="0"/>
              <a:t> demands creative thinking. While the importance of this heuristic has been acknowledged in </a:t>
            </a:r>
            <a:r>
              <a:rPr lang="en-US" sz="2800" b="1" dirty="0"/>
              <a:t>design</a:t>
            </a:r>
            <a:r>
              <a:rPr lang="en-US" sz="2800" dirty="0"/>
              <a:t>, more research is needed to appreciate its contribution to </a:t>
            </a:r>
            <a:r>
              <a:rPr lang="en-US" sz="2800" b="1" dirty="0"/>
              <a:t>design</a:t>
            </a:r>
            <a:r>
              <a:rPr lang="en-US" sz="2800" dirty="0"/>
              <a:t> practice.</a:t>
            </a:r>
            <a:endParaRPr sz="2800" dirty="0">
              <a:latin typeface="Carlito"/>
              <a:cs typeface="Carlito"/>
            </a:endParaRPr>
          </a:p>
        </p:txBody>
      </p:sp>
      <p:sp>
        <p:nvSpPr>
          <p:cNvPr id="6" name="Rectangle 5">
            <a:extLst>
              <a:ext uri="{FF2B5EF4-FFF2-40B4-BE49-F238E27FC236}">
                <a16:creationId xmlns="" xmlns:a16="http://schemas.microsoft.com/office/drawing/2014/main" id="{45C147D1-2678-4DEF-ADCF-3525951D2F75}"/>
              </a:ext>
            </a:extLst>
          </p:cNvPr>
          <p:cNvSpPr/>
          <p:nvPr/>
        </p:nvSpPr>
        <p:spPr>
          <a:xfrm>
            <a:off x="1752600" y="38528"/>
            <a:ext cx="8686800" cy="5517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Metaphor </a:t>
            </a:r>
            <a:r>
              <a:rPr lang="en-US" sz="2800" b="1" dirty="0">
                <a:solidFill>
                  <a:schemeClr val="tx1"/>
                </a:solidFill>
                <a:latin typeface="Times New Roman" pitchFamily="18" charset="0"/>
                <a:cs typeface="Times New Roman" pitchFamily="18" charset="0"/>
              </a:rPr>
              <a:t>(CO3)</a:t>
            </a:r>
          </a:p>
        </p:txBody>
      </p:sp>
      <p:sp>
        <p:nvSpPr>
          <p:cNvPr id="4" name="Footer Placeholder 12">
            <a:extLst>
              <a:ext uri="{FF2B5EF4-FFF2-40B4-BE49-F238E27FC236}">
                <a16:creationId xmlns="" xmlns:a16="http://schemas.microsoft.com/office/drawing/2014/main" id="{7A5119CC-2D6D-42B3-993A-F39BF9F9E589}"/>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5" name="Slide Number Placeholder 4"/>
          <p:cNvSpPr>
            <a:spLocks noGrp="1"/>
          </p:cNvSpPr>
          <p:nvPr>
            <p:ph type="sldNum" sz="quarter" idx="12"/>
          </p:nvPr>
        </p:nvSpPr>
        <p:spPr/>
        <p:txBody>
          <a:bodyPr/>
          <a:lstStyle/>
          <a:p>
            <a:fld id="{C8C2747D-87CD-49B3-B348-5B8ED1820296}" type="slidenum">
              <a:rPr lang="en-IN" smtClean="0"/>
              <a:pPr/>
              <a:t>119</a:t>
            </a:fld>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srcRect l="11702" t="25225" r="12144" b="10991"/>
          <a:stretch>
            <a:fillRect/>
          </a:stretch>
        </p:blipFill>
        <p:spPr bwMode="auto">
          <a:xfrm>
            <a:off x="1828800" y="838200"/>
            <a:ext cx="8610600" cy="5943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p:cNvSpPr/>
          <p:nvPr/>
        </p:nvSpPr>
        <p:spPr>
          <a:xfrm>
            <a:off x="1828800" y="59960"/>
            <a:ext cx="8610600" cy="6858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solidFill>
                  <a:schemeClr val="tx1"/>
                </a:solidFill>
                <a:latin typeface="Times New Roman" pitchFamily="18" charset="0"/>
                <a:cs typeface="Times New Roman" pitchFamily="18" charset="0"/>
              </a:rPr>
              <a:t>What’s the Problem(CO3)</a:t>
            </a:r>
          </a:p>
        </p:txBody>
      </p:sp>
      <p:sp>
        <p:nvSpPr>
          <p:cNvPr id="4" name="Footer Placeholder 12">
            <a:extLst>
              <a:ext uri="{FF2B5EF4-FFF2-40B4-BE49-F238E27FC236}">
                <a16:creationId xmlns="" xmlns:a16="http://schemas.microsoft.com/office/drawing/2014/main" id="{213B58E0-682B-41AC-8554-82DCCC933687}"/>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5" name="Slide Number Placeholder 4"/>
          <p:cNvSpPr>
            <a:spLocks noGrp="1"/>
          </p:cNvSpPr>
          <p:nvPr>
            <p:ph type="sldNum" sz="quarter" idx="12"/>
          </p:nvPr>
        </p:nvSpPr>
        <p:spPr/>
        <p:txBody>
          <a:bodyPr/>
          <a:lstStyle/>
          <a:p>
            <a:fld id="{C8C2747D-87CD-49B3-B348-5B8ED1820296}" type="slidenum">
              <a:rPr lang="en-IN" smtClean="0"/>
              <a:pPr/>
              <a:t>12</a:t>
            </a:fld>
            <a:endParaRPr lang="en-IN"/>
          </a:p>
        </p:txBody>
      </p:sp>
    </p:spTree>
    <p:extLst>
      <p:ext uri="{BB962C8B-B14F-4D97-AF65-F5344CB8AC3E}">
        <p14:creationId xmlns="" xmlns:p14="http://schemas.microsoft.com/office/powerpoint/2010/main" val="206805411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95274" y="1071546"/>
            <a:ext cx="11139526" cy="4029308"/>
          </a:xfrm>
          <a:prstGeom prst="rect">
            <a:avLst/>
          </a:prstGeom>
        </p:spPr>
        <p:txBody>
          <a:bodyPr vert="horz" wrap="square" lIns="0" tIns="149860" rIns="0" bIns="0" rtlCol="0">
            <a:spAutoFit/>
          </a:bodyPr>
          <a:lstStyle/>
          <a:p>
            <a:pPr algn="just"/>
            <a:r>
              <a:rPr lang="en-US" sz="2400" spc="-10" dirty="0">
                <a:latin typeface="Carlito"/>
                <a:cs typeface="Carlito"/>
              </a:rPr>
              <a:t> </a:t>
            </a:r>
            <a:r>
              <a:rPr lang="en-US" sz="2800" dirty="0"/>
              <a:t>Metaphors can be a powerful tool for improving the user experience</a:t>
            </a:r>
          </a:p>
          <a:p>
            <a:pPr algn="just"/>
            <a:r>
              <a:rPr lang="en-US" sz="2800" dirty="0"/>
              <a:t>  Metaphors can:</a:t>
            </a:r>
          </a:p>
          <a:p>
            <a:pPr algn="just">
              <a:buFont typeface="Arial" pitchFamily="34" charset="0"/>
              <a:buChar char="•"/>
            </a:pPr>
            <a:r>
              <a:rPr lang="en-US" sz="2800" dirty="0"/>
              <a:t>  explain abstract or complex concepts</a:t>
            </a:r>
          </a:p>
          <a:p>
            <a:pPr algn="just">
              <a:buFont typeface="Arial" pitchFamily="34" charset="0"/>
              <a:buChar char="•"/>
            </a:pPr>
            <a:r>
              <a:rPr lang="en-US" sz="2800" dirty="0"/>
              <a:t>  create a sense of familiarity</a:t>
            </a:r>
          </a:p>
          <a:p>
            <a:pPr algn="just">
              <a:buFont typeface="Arial" pitchFamily="34" charset="0"/>
              <a:buChar char="•"/>
            </a:pPr>
            <a:r>
              <a:rPr lang="en-US" sz="2800" dirty="0"/>
              <a:t>  trigger emotions</a:t>
            </a:r>
          </a:p>
          <a:p>
            <a:pPr algn="just">
              <a:buFont typeface="Arial" pitchFamily="34" charset="0"/>
              <a:buChar char="•"/>
            </a:pPr>
            <a:r>
              <a:rPr lang="en-US" sz="2800" dirty="0"/>
              <a:t>  draw attention to your site or certain components of it</a:t>
            </a:r>
          </a:p>
          <a:p>
            <a:pPr algn="just">
              <a:buFont typeface="Arial" pitchFamily="34" charset="0"/>
              <a:buChar char="•"/>
            </a:pPr>
            <a:r>
              <a:rPr lang="en-US" sz="2800" dirty="0"/>
              <a:t>  motivate users to take action</a:t>
            </a:r>
          </a:p>
          <a:p>
            <a:pPr algn="just"/>
            <a:r>
              <a:rPr lang="en-US" sz="2800" i="1" dirty="0"/>
              <a:t> </a:t>
            </a:r>
            <a:endParaRPr lang="en-US" sz="2800" dirty="0"/>
          </a:p>
          <a:p>
            <a:pPr algn="just"/>
            <a:endParaRPr sz="2800" dirty="0">
              <a:latin typeface="Carlito"/>
              <a:cs typeface="Carlito"/>
            </a:endParaRPr>
          </a:p>
        </p:txBody>
      </p:sp>
      <p:sp>
        <p:nvSpPr>
          <p:cNvPr id="8" name="Rectangle 7">
            <a:extLst>
              <a:ext uri="{FF2B5EF4-FFF2-40B4-BE49-F238E27FC236}">
                <a16:creationId xmlns="" xmlns:a16="http://schemas.microsoft.com/office/drawing/2014/main" id="{C9158CA0-356B-41E6-9760-73C8DE98FA8D}"/>
              </a:ext>
            </a:extLst>
          </p:cNvPr>
          <p:cNvSpPr/>
          <p:nvPr/>
        </p:nvSpPr>
        <p:spPr>
          <a:xfrm>
            <a:off x="1752600" y="38528"/>
            <a:ext cx="8686800" cy="5517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Metaphor </a:t>
            </a:r>
            <a:r>
              <a:rPr lang="en-US" sz="2800" b="1" dirty="0">
                <a:solidFill>
                  <a:schemeClr val="tx1"/>
                </a:solidFill>
                <a:latin typeface="Times New Roman" pitchFamily="18" charset="0"/>
                <a:cs typeface="Times New Roman" pitchFamily="18" charset="0"/>
              </a:rPr>
              <a:t>(CO3)</a:t>
            </a:r>
          </a:p>
        </p:txBody>
      </p:sp>
      <p:sp>
        <p:nvSpPr>
          <p:cNvPr id="4" name="Footer Placeholder 12">
            <a:extLst>
              <a:ext uri="{FF2B5EF4-FFF2-40B4-BE49-F238E27FC236}">
                <a16:creationId xmlns="" xmlns:a16="http://schemas.microsoft.com/office/drawing/2014/main" id="{A2889CA3-A6E5-483C-8EE6-FA5D9F0621A9}"/>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5" name="Slide Number Placeholder 4"/>
          <p:cNvSpPr>
            <a:spLocks noGrp="1"/>
          </p:cNvSpPr>
          <p:nvPr>
            <p:ph type="sldNum" sz="quarter" idx="12"/>
          </p:nvPr>
        </p:nvSpPr>
        <p:spPr/>
        <p:txBody>
          <a:bodyPr/>
          <a:lstStyle/>
          <a:p>
            <a:fld id="{C8C2747D-87CD-49B3-B348-5B8ED1820296}" type="slidenum">
              <a:rPr lang="en-IN" smtClean="0"/>
              <a:pPr/>
              <a:t>120</a:t>
            </a:fld>
            <a:endParaRPr lang="en-IN"/>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95274" y="928670"/>
            <a:ext cx="11139526" cy="5464846"/>
          </a:xfrm>
          <a:prstGeom prst="rect">
            <a:avLst/>
          </a:prstGeom>
        </p:spPr>
        <p:txBody>
          <a:bodyPr vert="horz" wrap="square" lIns="0" tIns="149860" rIns="0" bIns="0" rtlCol="0">
            <a:spAutoFit/>
          </a:bodyPr>
          <a:lstStyle/>
          <a:p>
            <a:pPr algn="just"/>
            <a:r>
              <a:rPr lang="en-US" sz="2800" dirty="0"/>
              <a:t>Metaphors are a great tool to help  users understand abstract or unfamiliar content. By linking abstract information to a concrete concept, it becomes easier for people to understand the information.</a:t>
            </a:r>
          </a:p>
          <a:p>
            <a:pPr algn="just"/>
            <a:r>
              <a:rPr lang="en-US" sz="2800" dirty="0"/>
              <a:t> The most basic and common use of metaphors on the Web: Icons. These little symbols help users grasp a concept quickly. Icons usually refer to something that we know from the physical world and that we can somehow relate to an abstract concept on the Web.</a:t>
            </a:r>
          </a:p>
          <a:p>
            <a:pPr algn="just"/>
            <a:r>
              <a:rPr lang="en-US" sz="2800" dirty="0"/>
              <a:t>For example, on the site Startups, This Is How Design Works, you can see how a light bulb icon is used to denote the word “innovation”, a wrench icon to refer to making a product useful (utility), and a paintbrush icon to represent the word “aesthetic”:</a:t>
            </a:r>
          </a:p>
          <a:p>
            <a:pPr algn="just"/>
            <a:endParaRPr sz="2800" dirty="0">
              <a:latin typeface="Carlito"/>
              <a:cs typeface="Carlito"/>
            </a:endParaRPr>
          </a:p>
        </p:txBody>
      </p:sp>
      <p:sp>
        <p:nvSpPr>
          <p:cNvPr id="8" name="Rectangle 7">
            <a:extLst>
              <a:ext uri="{FF2B5EF4-FFF2-40B4-BE49-F238E27FC236}">
                <a16:creationId xmlns="" xmlns:a16="http://schemas.microsoft.com/office/drawing/2014/main" id="{3F9A8994-79BB-4080-B30E-8D527D737C78}"/>
              </a:ext>
            </a:extLst>
          </p:cNvPr>
          <p:cNvSpPr/>
          <p:nvPr/>
        </p:nvSpPr>
        <p:spPr>
          <a:xfrm>
            <a:off x="1752600" y="38528"/>
            <a:ext cx="8686800" cy="5517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Metaphor </a:t>
            </a:r>
            <a:r>
              <a:rPr lang="en-US" sz="2800" b="1" dirty="0">
                <a:solidFill>
                  <a:schemeClr val="tx1"/>
                </a:solidFill>
                <a:latin typeface="Times New Roman" pitchFamily="18" charset="0"/>
                <a:cs typeface="Times New Roman" pitchFamily="18" charset="0"/>
              </a:rPr>
              <a:t>(CO3)</a:t>
            </a:r>
          </a:p>
        </p:txBody>
      </p:sp>
      <p:sp>
        <p:nvSpPr>
          <p:cNvPr id="4" name="Footer Placeholder 12">
            <a:extLst>
              <a:ext uri="{FF2B5EF4-FFF2-40B4-BE49-F238E27FC236}">
                <a16:creationId xmlns="" xmlns:a16="http://schemas.microsoft.com/office/drawing/2014/main" id="{CA5836A4-70B5-4636-87B4-CB3504AD2D9B}"/>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5" name="Slide Number Placeholder 4"/>
          <p:cNvSpPr>
            <a:spLocks noGrp="1"/>
          </p:cNvSpPr>
          <p:nvPr>
            <p:ph type="sldNum" sz="quarter" idx="12"/>
          </p:nvPr>
        </p:nvSpPr>
        <p:spPr/>
        <p:txBody>
          <a:bodyPr/>
          <a:lstStyle/>
          <a:p>
            <a:fld id="{C8C2747D-87CD-49B3-B348-5B8ED1820296}" type="slidenum">
              <a:rPr lang="en-IN" smtClean="0"/>
              <a:pPr/>
              <a:t>121</a:t>
            </a:fld>
            <a:endParaRPr lang="en-IN"/>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95274" y="928670"/>
            <a:ext cx="11139526" cy="1013098"/>
          </a:xfrm>
          <a:prstGeom prst="rect">
            <a:avLst/>
          </a:prstGeom>
        </p:spPr>
        <p:txBody>
          <a:bodyPr vert="horz" wrap="square" lIns="0" tIns="149860" rIns="0" bIns="0" rtlCol="0">
            <a:spAutoFit/>
          </a:bodyPr>
          <a:lstStyle/>
          <a:p>
            <a:pPr algn="just"/>
            <a:r>
              <a:rPr lang="en-US" sz="2800" dirty="0"/>
              <a:t> </a:t>
            </a:r>
          </a:p>
          <a:p>
            <a:pPr algn="just"/>
            <a:endParaRPr sz="2800" dirty="0">
              <a:latin typeface="Carlito"/>
              <a:cs typeface="Carlito"/>
            </a:endParaRPr>
          </a:p>
        </p:txBody>
      </p:sp>
      <p:pic>
        <p:nvPicPr>
          <p:cNvPr id="1026" name="Picture 2"/>
          <p:cNvPicPr>
            <a:picLocks noChangeAspect="1" noChangeArrowheads="1"/>
          </p:cNvPicPr>
          <p:nvPr/>
        </p:nvPicPr>
        <p:blipFill>
          <a:blip r:embed="rId2"/>
          <a:srcRect/>
          <a:stretch>
            <a:fillRect/>
          </a:stretch>
        </p:blipFill>
        <p:spPr bwMode="auto">
          <a:xfrm>
            <a:off x="1809720" y="1142984"/>
            <a:ext cx="8643998" cy="4572032"/>
          </a:xfrm>
          <a:prstGeom prst="rect">
            <a:avLst/>
          </a:prstGeom>
          <a:noFill/>
          <a:ln w="9525">
            <a:noFill/>
            <a:miter lim="800000"/>
            <a:headEnd/>
            <a:tailEnd/>
          </a:ln>
          <a:effectLst/>
        </p:spPr>
      </p:pic>
      <p:sp>
        <p:nvSpPr>
          <p:cNvPr id="9" name="Rectangle 8">
            <a:extLst>
              <a:ext uri="{FF2B5EF4-FFF2-40B4-BE49-F238E27FC236}">
                <a16:creationId xmlns="" xmlns:a16="http://schemas.microsoft.com/office/drawing/2014/main" id="{83A7F785-D700-4325-95C0-86F4B0AA5912}"/>
              </a:ext>
            </a:extLst>
          </p:cNvPr>
          <p:cNvSpPr/>
          <p:nvPr/>
        </p:nvSpPr>
        <p:spPr>
          <a:xfrm>
            <a:off x="1752600" y="38528"/>
            <a:ext cx="8686800" cy="5517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Metaphor </a:t>
            </a:r>
            <a:r>
              <a:rPr lang="en-US" sz="2800" b="1" dirty="0">
                <a:solidFill>
                  <a:schemeClr val="tx1"/>
                </a:solidFill>
                <a:latin typeface="Times New Roman" pitchFamily="18" charset="0"/>
                <a:cs typeface="Times New Roman" pitchFamily="18" charset="0"/>
              </a:rPr>
              <a:t>(CO3)</a:t>
            </a:r>
          </a:p>
        </p:txBody>
      </p:sp>
      <p:sp>
        <p:nvSpPr>
          <p:cNvPr id="5" name="Footer Placeholder 12">
            <a:extLst>
              <a:ext uri="{FF2B5EF4-FFF2-40B4-BE49-F238E27FC236}">
                <a16:creationId xmlns="" xmlns:a16="http://schemas.microsoft.com/office/drawing/2014/main" id="{350F1448-1B9F-4329-B4A8-8DCFAF89274E}"/>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Slide Number Placeholder 5"/>
          <p:cNvSpPr>
            <a:spLocks noGrp="1"/>
          </p:cNvSpPr>
          <p:nvPr>
            <p:ph type="sldNum" sz="quarter" idx="12"/>
          </p:nvPr>
        </p:nvSpPr>
        <p:spPr/>
        <p:txBody>
          <a:bodyPr/>
          <a:lstStyle/>
          <a:p>
            <a:fld id="{C8C2747D-87CD-49B3-B348-5B8ED1820296}" type="slidenum">
              <a:rPr lang="en-IN" smtClean="0"/>
              <a:pPr/>
              <a:t>122</a:t>
            </a:fld>
            <a:endParaRPr lang="en-IN"/>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57579" y="806235"/>
            <a:ext cx="9767697" cy="1541448"/>
          </a:xfrm>
          <a:prstGeom prst="rect">
            <a:avLst/>
          </a:prstGeom>
        </p:spPr>
        <p:txBody>
          <a:bodyPr vert="horz" wrap="square" lIns="0" tIns="149860" rIns="0" bIns="0" rtlCol="0">
            <a:spAutoFit/>
          </a:bodyPr>
          <a:lstStyle/>
          <a:p>
            <a:pPr marL="469900" indent="-457200">
              <a:lnSpc>
                <a:spcPct val="100000"/>
              </a:lnSpc>
              <a:spcBef>
                <a:spcPts val="1180"/>
              </a:spcBef>
              <a:buAutoNum type="arabicPeriod"/>
              <a:tabLst>
                <a:tab pos="469265" algn="l"/>
                <a:tab pos="469900" algn="l"/>
              </a:tabLst>
            </a:pPr>
            <a:r>
              <a:rPr sz="2400" spc="-20" dirty="0">
                <a:latin typeface="Carlito"/>
                <a:cs typeface="Carlito"/>
              </a:rPr>
              <a:t>State </a:t>
            </a:r>
            <a:r>
              <a:rPr sz="2400" dirty="0">
                <a:latin typeface="Carlito"/>
                <a:cs typeface="Carlito"/>
              </a:rPr>
              <a:t>the </a:t>
            </a:r>
            <a:r>
              <a:rPr sz="2400" spc="-10" dirty="0">
                <a:latin typeface="Carlito"/>
                <a:cs typeface="Carlito"/>
              </a:rPr>
              <a:t>problem to</a:t>
            </a:r>
            <a:r>
              <a:rPr sz="2400" spc="40" dirty="0">
                <a:latin typeface="Carlito"/>
                <a:cs typeface="Carlito"/>
              </a:rPr>
              <a:t> </a:t>
            </a:r>
            <a:r>
              <a:rPr sz="2400" spc="-10" dirty="0">
                <a:latin typeface="Carlito"/>
                <a:cs typeface="Carlito"/>
              </a:rPr>
              <a:t>solve</a:t>
            </a:r>
            <a:endParaRPr sz="2400" dirty="0">
              <a:latin typeface="Carlito"/>
              <a:cs typeface="Carlito"/>
            </a:endParaRPr>
          </a:p>
          <a:p>
            <a:pPr marL="469900" indent="-457200">
              <a:lnSpc>
                <a:spcPct val="100000"/>
              </a:lnSpc>
              <a:spcBef>
                <a:spcPts val="1080"/>
              </a:spcBef>
              <a:buAutoNum type="arabicPeriod"/>
              <a:tabLst>
                <a:tab pos="469265" algn="l"/>
                <a:tab pos="469900" algn="l"/>
              </a:tabLst>
            </a:pPr>
            <a:r>
              <a:rPr sz="2400" spc="-5" dirty="0">
                <a:latin typeface="Carlito"/>
                <a:cs typeface="Carlito"/>
              </a:rPr>
              <a:t>Gather </a:t>
            </a:r>
            <a:r>
              <a:rPr sz="2400" spc="-10" dirty="0">
                <a:latin typeface="Carlito"/>
                <a:cs typeface="Carlito"/>
              </a:rPr>
              <a:t>random </a:t>
            </a:r>
            <a:r>
              <a:rPr sz="2400" spc="-5" dirty="0">
                <a:latin typeface="Carlito"/>
                <a:cs typeface="Carlito"/>
              </a:rPr>
              <a:t>stimuli </a:t>
            </a:r>
            <a:r>
              <a:rPr sz="2400" spc="-15" dirty="0">
                <a:latin typeface="Carlito"/>
                <a:cs typeface="Carlito"/>
              </a:rPr>
              <a:t>(</a:t>
            </a:r>
            <a:r>
              <a:rPr sz="2400" i="1" spc="-15" dirty="0">
                <a:latin typeface="Carlito"/>
                <a:cs typeface="Carlito"/>
              </a:rPr>
              <a:t>Dictionary, </a:t>
            </a:r>
            <a:r>
              <a:rPr sz="2400" i="1" spc="-20" dirty="0">
                <a:latin typeface="Carlito"/>
                <a:cs typeface="Carlito"/>
              </a:rPr>
              <a:t>Word </a:t>
            </a:r>
            <a:r>
              <a:rPr sz="2400" i="1" spc="-15" dirty="0">
                <a:latin typeface="Carlito"/>
                <a:cs typeface="Carlito"/>
              </a:rPr>
              <a:t>List</a:t>
            </a:r>
            <a:r>
              <a:rPr sz="2400" i="1" spc="95" dirty="0">
                <a:latin typeface="Carlito"/>
                <a:cs typeface="Carlito"/>
              </a:rPr>
              <a:t> </a:t>
            </a:r>
            <a:r>
              <a:rPr sz="2400" i="1" dirty="0">
                <a:latin typeface="Carlito"/>
                <a:cs typeface="Carlito"/>
              </a:rPr>
              <a:t>)</a:t>
            </a:r>
            <a:endParaRPr sz="2400" dirty="0">
              <a:latin typeface="Carlito"/>
              <a:cs typeface="Carlito"/>
            </a:endParaRPr>
          </a:p>
          <a:p>
            <a:pPr marL="469900" indent="-457200">
              <a:lnSpc>
                <a:spcPct val="100000"/>
              </a:lnSpc>
              <a:spcBef>
                <a:spcPts val="1080"/>
              </a:spcBef>
              <a:buAutoNum type="arabicPeriod"/>
              <a:tabLst>
                <a:tab pos="469265" algn="l"/>
                <a:tab pos="469900" algn="l"/>
              </a:tabLst>
            </a:pPr>
            <a:r>
              <a:rPr sz="2400" spc="-15" dirty="0">
                <a:latin typeface="Carlito"/>
                <a:cs typeface="Carlito"/>
              </a:rPr>
              <a:t>Create </a:t>
            </a:r>
            <a:r>
              <a:rPr sz="2400" spc="-5" dirty="0">
                <a:latin typeface="Carlito"/>
                <a:cs typeface="Carlito"/>
              </a:rPr>
              <a:t>associations between </a:t>
            </a:r>
            <a:r>
              <a:rPr sz="2400" dirty="0">
                <a:latin typeface="Carlito"/>
                <a:cs typeface="Carlito"/>
              </a:rPr>
              <a:t>a chosen </a:t>
            </a:r>
            <a:r>
              <a:rPr sz="2400" spc="-10" dirty="0">
                <a:latin typeface="Carlito"/>
                <a:cs typeface="Carlito"/>
              </a:rPr>
              <a:t>random </a:t>
            </a:r>
            <a:r>
              <a:rPr sz="2400" spc="-15" dirty="0">
                <a:latin typeface="Carlito"/>
                <a:cs typeface="Carlito"/>
              </a:rPr>
              <a:t>word, </a:t>
            </a:r>
            <a:r>
              <a:rPr sz="2400" spc="-10" dirty="0">
                <a:latin typeface="Carlito"/>
                <a:cs typeface="Carlito"/>
              </a:rPr>
              <a:t>your</a:t>
            </a:r>
            <a:r>
              <a:rPr sz="2400" spc="55" dirty="0">
                <a:latin typeface="Carlito"/>
                <a:cs typeface="Carlito"/>
              </a:rPr>
              <a:t> </a:t>
            </a:r>
            <a:r>
              <a:rPr sz="2400" spc="-5" dirty="0">
                <a:latin typeface="Carlito"/>
                <a:cs typeface="Carlito"/>
              </a:rPr>
              <a:t>challenge</a:t>
            </a:r>
            <a:endParaRPr sz="2400" dirty="0">
              <a:latin typeface="Carlito"/>
              <a:cs typeface="Carlito"/>
            </a:endParaRPr>
          </a:p>
        </p:txBody>
      </p:sp>
      <p:sp>
        <p:nvSpPr>
          <p:cNvPr id="5" name="object 5"/>
          <p:cNvSpPr txBox="1">
            <a:spLocks noGrp="1"/>
          </p:cNvSpPr>
          <p:nvPr>
            <p:ph type="body" idx="1"/>
          </p:nvPr>
        </p:nvSpPr>
        <p:spPr>
          <a:xfrm>
            <a:off x="957579" y="3652317"/>
            <a:ext cx="9767697" cy="2451953"/>
          </a:xfrm>
          <a:prstGeom prst="rect">
            <a:avLst/>
          </a:prstGeom>
        </p:spPr>
        <p:txBody>
          <a:bodyPr vert="horz" wrap="square" lIns="0" tIns="157480" rIns="0" bIns="0" rtlCol="0">
            <a:spAutoFit/>
          </a:bodyPr>
          <a:lstStyle/>
          <a:p>
            <a:pPr>
              <a:lnSpc>
                <a:spcPct val="100000"/>
              </a:lnSpc>
              <a:spcBef>
                <a:spcPts val="1240"/>
              </a:spcBef>
              <a:tabLst>
                <a:tab pos="456565" algn="l"/>
              </a:tabLst>
            </a:pPr>
            <a:r>
              <a:rPr lang="en-IN" sz="2400" spc="-5" dirty="0"/>
              <a:t>4.	</a:t>
            </a:r>
            <a:r>
              <a:rPr sz="2400" spc="-10" dirty="0"/>
              <a:t>Increase </a:t>
            </a:r>
            <a:r>
              <a:rPr sz="2400" dirty="0"/>
              <a:t>the </a:t>
            </a:r>
            <a:r>
              <a:rPr sz="2400" spc="-5" dirty="0"/>
              <a:t>Associations</a:t>
            </a:r>
            <a:r>
              <a:rPr sz="2400" spc="15" dirty="0"/>
              <a:t> </a:t>
            </a:r>
            <a:r>
              <a:rPr sz="2400" dirty="0"/>
              <a:t>:</a:t>
            </a:r>
            <a:endParaRPr lang="en-IN" sz="2400" dirty="0"/>
          </a:p>
          <a:p>
            <a:pPr marL="800100" indent="-342900">
              <a:lnSpc>
                <a:spcPct val="100000"/>
              </a:lnSpc>
              <a:spcBef>
                <a:spcPts val="1005"/>
              </a:spcBef>
              <a:buFont typeface="Arial" panose="020B0604020202020204" pitchFamily="34" charset="0"/>
              <a:buChar char="•"/>
            </a:pPr>
            <a:r>
              <a:rPr lang="en-IN" sz="2000" spc="-5" dirty="0"/>
              <a:t>Contiguity (A saddle </a:t>
            </a:r>
            <a:r>
              <a:rPr lang="en-IN" sz="2000" spc="-15" dirty="0"/>
              <a:t>may remind you </a:t>
            </a:r>
            <a:r>
              <a:rPr lang="en-IN" sz="2000" spc="-5" dirty="0"/>
              <a:t>of a </a:t>
            </a:r>
            <a:r>
              <a:rPr lang="en-IN" sz="2000" spc="-10" dirty="0"/>
              <a:t>horse, </a:t>
            </a:r>
            <a:r>
              <a:rPr lang="en-IN" sz="2000" spc="-5" dirty="0"/>
              <a:t>a </a:t>
            </a:r>
            <a:r>
              <a:rPr lang="en-IN" sz="2000" spc="-10" dirty="0"/>
              <a:t>tree </a:t>
            </a:r>
            <a:r>
              <a:rPr lang="en-IN" sz="2000" spc="-5" dirty="0"/>
              <a:t>of a </a:t>
            </a:r>
            <a:r>
              <a:rPr lang="en-IN" sz="2000" spc="-15" dirty="0"/>
              <a:t>forest, </a:t>
            </a:r>
            <a:r>
              <a:rPr lang="en-IN" sz="2000" spc="-5" dirty="0"/>
              <a:t>a </a:t>
            </a:r>
            <a:r>
              <a:rPr lang="en-IN" sz="2000" spc="-15" dirty="0"/>
              <a:t>foot </a:t>
            </a:r>
            <a:r>
              <a:rPr lang="en-IN" sz="2000" spc="-5" dirty="0"/>
              <a:t>of a</a:t>
            </a:r>
            <a:r>
              <a:rPr lang="en-IN" sz="2000" spc="190" dirty="0"/>
              <a:t> </a:t>
            </a:r>
            <a:r>
              <a:rPr lang="en-IN" sz="2000" spc="-10" dirty="0"/>
              <a:t>shoe)</a:t>
            </a:r>
            <a:endParaRPr lang="en-IN" sz="2000" dirty="0"/>
          </a:p>
          <a:p>
            <a:pPr marL="800100" indent="-342900">
              <a:lnSpc>
                <a:spcPct val="100000"/>
              </a:lnSpc>
              <a:spcBef>
                <a:spcPts val="1005"/>
              </a:spcBef>
              <a:buFont typeface="Arial" panose="020B0604020202020204" pitchFamily="34" charset="0"/>
              <a:buChar char="•"/>
            </a:pPr>
            <a:r>
              <a:rPr lang="en-IN" sz="2000" spc="-5" dirty="0"/>
              <a:t>Similarity (A </a:t>
            </a:r>
            <a:r>
              <a:rPr lang="en-IN" sz="2000" spc="-15" dirty="0"/>
              <a:t>cat </a:t>
            </a:r>
            <a:r>
              <a:rPr lang="en-IN" sz="2000" spc="-10" dirty="0"/>
              <a:t>could remind </a:t>
            </a:r>
            <a:r>
              <a:rPr lang="en-IN" sz="2000" spc="-15" dirty="0"/>
              <a:t>you </a:t>
            </a:r>
            <a:r>
              <a:rPr lang="en-IN" sz="2000" spc="-5" dirty="0"/>
              <a:t>of a </a:t>
            </a:r>
            <a:r>
              <a:rPr lang="en-IN" sz="2000" spc="-30" dirty="0"/>
              <a:t>tiger, </a:t>
            </a:r>
            <a:r>
              <a:rPr lang="en-IN" sz="2000" spc="-5" dirty="0"/>
              <a:t>the </a:t>
            </a:r>
            <a:r>
              <a:rPr lang="en-IN" sz="2000" spc="-10" dirty="0"/>
              <a:t>human </a:t>
            </a:r>
            <a:r>
              <a:rPr lang="en-IN" sz="2000" spc="-20" dirty="0"/>
              <a:t>eye </a:t>
            </a:r>
            <a:r>
              <a:rPr lang="en-IN" sz="2000" spc="-5" dirty="0"/>
              <a:t>is similar </a:t>
            </a:r>
            <a:r>
              <a:rPr lang="en-IN" sz="2000" spc="-10" dirty="0"/>
              <a:t>to </a:t>
            </a:r>
            <a:r>
              <a:rPr lang="en-IN" sz="2000" spc="-5" dirty="0"/>
              <a:t>a </a:t>
            </a:r>
            <a:r>
              <a:rPr lang="en-IN" sz="2000" spc="-15" dirty="0"/>
              <a:t>camera, </a:t>
            </a:r>
            <a:r>
              <a:rPr lang="en-IN" sz="2000" spc="-5" dirty="0"/>
              <a:t>a </a:t>
            </a:r>
            <a:r>
              <a:rPr lang="en-IN" sz="2000" spc="-10" dirty="0"/>
              <a:t>stair </a:t>
            </a:r>
            <a:r>
              <a:rPr lang="en-IN" sz="2000" spc="-5" dirty="0"/>
              <a:t>is similar </a:t>
            </a:r>
            <a:r>
              <a:rPr lang="en-IN" sz="2000" spc="-10" dirty="0"/>
              <a:t>to </a:t>
            </a:r>
            <a:r>
              <a:rPr lang="en-IN" sz="2000" spc="-5" dirty="0"/>
              <a:t>an </a:t>
            </a:r>
            <a:r>
              <a:rPr lang="en-IN" sz="2000" spc="-10" dirty="0"/>
              <a:t>escalator)  </a:t>
            </a:r>
          </a:p>
          <a:p>
            <a:pPr marL="800100" indent="-342900">
              <a:lnSpc>
                <a:spcPct val="100000"/>
              </a:lnSpc>
              <a:spcBef>
                <a:spcPts val="1005"/>
              </a:spcBef>
              <a:buFont typeface="Arial" panose="020B0604020202020204" pitchFamily="34" charset="0"/>
              <a:buChar char="•"/>
            </a:pPr>
            <a:r>
              <a:rPr lang="en-IN" sz="2000" spc="-15" dirty="0"/>
              <a:t>Contrast </a:t>
            </a:r>
            <a:r>
              <a:rPr lang="en-IN" sz="2000" spc="-5" dirty="0"/>
              <a:t>(A </a:t>
            </a:r>
            <a:r>
              <a:rPr lang="en-IN" sz="2000" spc="-10" dirty="0"/>
              <a:t>dwarf </a:t>
            </a:r>
            <a:r>
              <a:rPr lang="en-IN" sz="2000" spc="-15" dirty="0"/>
              <a:t>may </a:t>
            </a:r>
            <a:r>
              <a:rPr lang="en-IN" sz="2000" spc="-5" dirty="0"/>
              <a:t>trigger associations of a giant, </a:t>
            </a:r>
            <a:r>
              <a:rPr lang="en-IN" sz="2000" spc="-15" dirty="0"/>
              <a:t>day </a:t>
            </a:r>
            <a:r>
              <a:rPr lang="en-IN" sz="2000" spc="-5" dirty="0"/>
              <a:t>is a </a:t>
            </a:r>
            <a:r>
              <a:rPr lang="en-IN" sz="2000" spc="-15" dirty="0"/>
              <a:t>contrast </a:t>
            </a:r>
            <a:r>
              <a:rPr lang="en-IN" sz="2000" spc="-10" dirty="0"/>
              <a:t>to </a:t>
            </a:r>
            <a:r>
              <a:rPr lang="en-IN" sz="2000" spc="-5" dirty="0"/>
              <a:t>night, a sad </a:t>
            </a:r>
            <a:r>
              <a:rPr lang="en-IN" sz="2000" spc="-10" dirty="0"/>
              <a:t>face </a:t>
            </a:r>
            <a:r>
              <a:rPr lang="en-IN" sz="2000" spc="-5" dirty="0"/>
              <a:t>is a </a:t>
            </a:r>
            <a:r>
              <a:rPr lang="en-IN" sz="2000" spc="-15" dirty="0"/>
              <a:t>contrast </a:t>
            </a:r>
            <a:r>
              <a:rPr lang="en-IN" sz="2000" spc="-10" dirty="0"/>
              <a:t>to </a:t>
            </a:r>
            <a:r>
              <a:rPr lang="en-IN" sz="2000" spc="-5" dirty="0"/>
              <a:t>a happy</a:t>
            </a:r>
            <a:r>
              <a:rPr lang="en-IN" sz="2000" spc="210" dirty="0"/>
              <a:t> </a:t>
            </a:r>
            <a:r>
              <a:rPr lang="en-IN" sz="2000" spc="-10" dirty="0"/>
              <a:t>face)</a:t>
            </a:r>
            <a:endParaRPr lang="en-IN" sz="2000" dirty="0"/>
          </a:p>
        </p:txBody>
      </p:sp>
      <p:grpSp>
        <p:nvGrpSpPr>
          <p:cNvPr id="6" name="object 6"/>
          <p:cNvGrpSpPr/>
          <p:nvPr/>
        </p:nvGrpSpPr>
        <p:grpSpPr>
          <a:xfrm>
            <a:off x="3657600" y="2792062"/>
            <a:ext cx="4090511" cy="636938"/>
            <a:chOff x="2305050" y="2367788"/>
            <a:chExt cx="3867150" cy="594996"/>
          </a:xfrm>
        </p:grpSpPr>
        <p:sp>
          <p:nvSpPr>
            <p:cNvPr id="7" name="object 7"/>
            <p:cNvSpPr/>
            <p:nvPr/>
          </p:nvSpPr>
          <p:spPr>
            <a:xfrm>
              <a:off x="2305050" y="2367789"/>
              <a:ext cx="3867150" cy="594995"/>
            </a:xfrm>
            <a:custGeom>
              <a:avLst/>
              <a:gdLst/>
              <a:ahLst/>
              <a:cxnLst/>
              <a:rect l="l" t="t" r="r" b="b"/>
              <a:pathLst>
                <a:path w="3867150" h="594994">
                  <a:moveTo>
                    <a:pt x="3768090" y="0"/>
                  </a:moveTo>
                  <a:lnTo>
                    <a:pt x="99060" y="0"/>
                  </a:lnTo>
                  <a:lnTo>
                    <a:pt x="60489" y="7780"/>
                  </a:lnTo>
                  <a:lnTo>
                    <a:pt x="29003" y="29003"/>
                  </a:lnTo>
                  <a:lnTo>
                    <a:pt x="7780" y="60489"/>
                  </a:lnTo>
                  <a:lnTo>
                    <a:pt x="0" y="99060"/>
                  </a:lnTo>
                  <a:lnTo>
                    <a:pt x="0" y="495426"/>
                  </a:lnTo>
                  <a:lnTo>
                    <a:pt x="7780" y="533997"/>
                  </a:lnTo>
                  <a:lnTo>
                    <a:pt x="29003" y="565483"/>
                  </a:lnTo>
                  <a:lnTo>
                    <a:pt x="60489" y="586706"/>
                  </a:lnTo>
                  <a:lnTo>
                    <a:pt x="99060" y="594487"/>
                  </a:lnTo>
                  <a:lnTo>
                    <a:pt x="3768090" y="594487"/>
                  </a:lnTo>
                  <a:lnTo>
                    <a:pt x="3806660" y="586706"/>
                  </a:lnTo>
                  <a:lnTo>
                    <a:pt x="3838146" y="565483"/>
                  </a:lnTo>
                  <a:lnTo>
                    <a:pt x="3859369" y="533997"/>
                  </a:lnTo>
                  <a:lnTo>
                    <a:pt x="3867150" y="495426"/>
                  </a:lnTo>
                  <a:lnTo>
                    <a:pt x="3867150" y="99060"/>
                  </a:lnTo>
                  <a:lnTo>
                    <a:pt x="3859369" y="60489"/>
                  </a:lnTo>
                  <a:lnTo>
                    <a:pt x="3838146" y="29003"/>
                  </a:lnTo>
                  <a:lnTo>
                    <a:pt x="3806660" y="7780"/>
                  </a:lnTo>
                  <a:lnTo>
                    <a:pt x="3768090" y="0"/>
                  </a:lnTo>
                  <a:close/>
                </a:path>
              </a:pathLst>
            </a:custGeom>
            <a:solidFill>
              <a:srgbClr val="4471C4"/>
            </a:solidFill>
          </p:spPr>
          <p:txBody>
            <a:bodyPr wrap="square" lIns="0" tIns="0" rIns="0" bIns="0" rtlCol="0"/>
            <a:lstStyle/>
            <a:p>
              <a:r>
                <a:rPr lang="en-IN" sz="2100" dirty="0">
                  <a:solidFill>
                    <a:schemeClr val="bg1"/>
                  </a:solidFill>
                </a:rPr>
                <a:t>The mind loves to make connections</a:t>
              </a:r>
              <a:endParaRPr sz="2100" dirty="0">
                <a:solidFill>
                  <a:schemeClr val="bg1"/>
                </a:solidFill>
              </a:endParaRPr>
            </a:p>
          </p:txBody>
        </p:sp>
        <p:sp>
          <p:nvSpPr>
            <p:cNvPr id="8" name="object 8"/>
            <p:cNvSpPr/>
            <p:nvPr/>
          </p:nvSpPr>
          <p:spPr>
            <a:xfrm>
              <a:off x="2305050" y="2367788"/>
              <a:ext cx="3867150" cy="594995"/>
            </a:xfrm>
            <a:custGeom>
              <a:avLst/>
              <a:gdLst/>
              <a:ahLst/>
              <a:cxnLst/>
              <a:rect l="l" t="t" r="r" b="b"/>
              <a:pathLst>
                <a:path w="3867150" h="594994">
                  <a:moveTo>
                    <a:pt x="0" y="99060"/>
                  </a:moveTo>
                  <a:lnTo>
                    <a:pt x="7780" y="60489"/>
                  </a:lnTo>
                  <a:lnTo>
                    <a:pt x="29003" y="29003"/>
                  </a:lnTo>
                  <a:lnTo>
                    <a:pt x="60489" y="7780"/>
                  </a:lnTo>
                  <a:lnTo>
                    <a:pt x="99060" y="0"/>
                  </a:lnTo>
                  <a:lnTo>
                    <a:pt x="3768090" y="0"/>
                  </a:lnTo>
                  <a:lnTo>
                    <a:pt x="3806660" y="7780"/>
                  </a:lnTo>
                  <a:lnTo>
                    <a:pt x="3838146" y="29003"/>
                  </a:lnTo>
                  <a:lnTo>
                    <a:pt x="3859369" y="60489"/>
                  </a:lnTo>
                  <a:lnTo>
                    <a:pt x="3867150" y="99060"/>
                  </a:lnTo>
                  <a:lnTo>
                    <a:pt x="3867150" y="495426"/>
                  </a:lnTo>
                  <a:lnTo>
                    <a:pt x="3859369" y="533997"/>
                  </a:lnTo>
                  <a:lnTo>
                    <a:pt x="3838146" y="565483"/>
                  </a:lnTo>
                  <a:lnTo>
                    <a:pt x="3806660" y="586706"/>
                  </a:lnTo>
                  <a:lnTo>
                    <a:pt x="3768090" y="594487"/>
                  </a:lnTo>
                  <a:lnTo>
                    <a:pt x="99060" y="594487"/>
                  </a:lnTo>
                  <a:lnTo>
                    <a:pt x="60489" y="586706"/>
                  </a:lnTo>
                  <a:lnTo>
                    <a:pt x="29003" y="565483"/>
                  </a:lnTo>
                  <a:lnTo>
                    <a:pt x="7780" y="533997"/>
                  </a:lnTo>
                  <a:lnTo>
                    <a:pt x="0" y="495426"/>
                  </a:lnTo>
                  <a:lnTo>
                    <a:pt x="0" y="99060"/>
                  </a:lnTo>
                  <a:close/>
                </a:path>
              </a:pathLst>
            </a:custGeom>
            <a:ln w="9525">
              <a:solidFill>
                <a:srgbClr val="000000"/>
              </a:solidFill>
            </a:ln>
          </p:spPr>
          <p:txBody>
            <a:bodyPr wrap="square" lIns="0" tIns="0" rIns="0" bIns="0" rtlCol="0"/>
            <a:lstStyle/>
            <a:p>
              <a:endParaRPr/>
            </a:p>
          </p:txBody>
        </p:sp>
      </p:grpSp>
      <p:sp>
        <p:nvSpPr>
          <p:cNvPr id="13" name="Rectangle 12">
            <a:extLst>
              <a:ext uri="{FF2B5EF4-FFF2-40B4-BE49-F238E27FC236}">
                <a16:creationId xmlns="" xmlns:a16="http://schemas.microsoft.com/office/drawing/2014/main" id="{315AB26F-7184-40F6-AC73-C4E07A37231B}"/>
              </a:ext>
            </a:extLst>
          </p:cNvPr>
          <p:cNvSpPr/>
          <p:nvPr/>
        </p:nvSpPr>
        <p:spPr>
          <a:xfrm>
            <a:off x="1752600" y="38528"/>
            <a:ext cx="8686800" cy="5517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RANDOM ASSOCIATION TECHNIQUE </a:t>
            </a:r>
            <a:r>
              <a:rPr lang="en-US" sz="2800" b="1" dirty="0">
                <a:solidFill>
                  <a:schemeClr val="tx1"/>
                </a:solidFill>
                <a:latin typeface="Times New Roman" pitchFamily="18" charset="0"/>
                <a:cs typeface="Times New Roman" pitchFamily="18" charset="0"/>
              </a:rPr>
              <a:t>(CO3)</a:t>
            </a:r>
          </a:p>
        </p:txBody>
      </p:sp>
      <p:sp>
        <p:nvSpPr>
          <p:cNvPr id="9" name="Footer Placeholder 12">
            <a:extLst>
              <a:ext uri="{FF2B5EF4-FFF2-40B4-BE49-F238E27FC236}">
                <a16:creationId xmlns="" xmlns:a16="http://schemas.microsoft.com/office/drawing/2014/main" id="{C4595475-787D-410E-9FF4-4A83772A46EC}"/>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10" name="Slide Number Placeholder 9"/>
          <p:cNvSpPr>
            <a:spLocks noGrp="1"/>
          </p:cNvSpPr>
          <p:nvPr>
            <p:ph type="sldNum" sz="quarter" idx="12"/>
          </p:nvPr>
        </p:nvSpPr>
        <p:spPr/>
        <p:txBody>
          <a:bodyPr/>
          <a:lstStyle/>
          <a:p>
            <a:fld id="{C8C2747D-87CD-49B3-B348-5B8ED1820296}" type="slidenum">
              <a:rPr lang="en-IN" smtClean="0"/>
              <a:pPr/>
              <a:t>123</a:t>
            </a:fld>
            <a:endParaRPr lang="en-IN"/>
          </a:p>
        </p:txBody>
      </p:sp>
    </p:spTree>
    <p:extLst>
      <p:ext uri="{BB962C8B-B14F-4D97-AF65-F5344CB8AC3E}">
        <p14:creationId xmlns="" xmlns:p14="http://schemas.microsoft.com/office/powerpoint/2010/main" val="398211191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728BCDE7-5C08-4D0D-8846-A4FBB309E075}"/>
              </a:ext>
            </a:extLst>
          </p:cNvPr>
          <p:cNvSpPr txBox="1">
            <a:spLocks/>
          </p:cNvSpPr>
          <p:nvPr/>
        </p:nvSpPr>
        <p:spPr>
          <a:xfrm>
            <a:off x="2480872" y="172387"/>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MCQ</a:t>
            </a:r>
            <a:r>
              <a:rPr kumimoji="0" lang="en-US" sz="2400" b="0" i="0" u="none" strike="noStrike" kern="1200" cap="none" spc="0" normalizeH="0" noProof="0" dirty="0">
                <a:ln>
                  <a:noFill/>
                </a:ln>
                <a:solidFill>
                  <a:schemeClr val="dk1"/>
                </a:solidFill>
                <a:effectLst/>
                <a:uLnTx/>
                <a:uFillTx/>
                <a:latin typeface="+mn-lt"/>
                <a:ea typeface="+mn-ea"/>
                <a:cs typeface="+mn-cs"/>
              </a:rPr>
              <a:t> 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5" name="object 2">
            <a:extLst>
              <a:ext uri="{FF2B5EF4-FFF2-40B4-BE49-F238E27FC236}">
                <a16:creationId xmlns="" xmlns:a16="http://schemas.microsoft.com/office/drawing/2014/main" id="{FDB82692-2617-4782-9859-691C5FE5634E}"/>
              </a:ext>
            </a:extLst>
          </p:cNvPr>
          <p:cNvSpPr txBox="1"/>
          <p:nvPr/>
        </p:nvSpPr>
        <p:spPr>
          <a:xfrm>
            <a:off x="469213" y="930800"/>
            <a:ext cx="11253574" cy="5614999"/>
          </a:xfrm>
          <a:prstGeom prst="rect">
            <a:avLst/>
          </a:prstGeom>
        </p:spPr>
        <p:txBody>
          <a:bodyPr vert="horz" wrap="square" lIns="0" tIns="12700" rIns="0" bIns="0" rtlCol="0">
            <a:spAutoFit/>
          </a:bodyPr>
          <a:lstStyle/>
          <a:p>
            <a:pPr marL="342900" marR="0" indent="-342900">
              <a:lnSpc>
                <a:spcPct val="107000"/>
              </a:lnSpc>
              <a:spcBef>
                <a:spcPts val="0"/>
              </a:spcBef>
              <a:spcAft>
                <a:spcPts val="800"/>
              </a:spcAft>
              <a:buFont typeface="Arial" panose="020B0604020202020204" pitchFamily="34" charset="0"/>
              <a:buChar char="•"/>
            </a:pPr>
            <a:r>
              <a:rPr lang="en-US" sz="1900" dirty="0">
                <a:effectLst/>
                <a:latin typeface="Calibri" panose="020F0502020204030204" pitchFamily="34" charset="0"/>
                <a:ea typeface="Calibri" panose="020F0502020204030204" pitchFamily="34" charset="0"/>
                <a:cs typeface="Mangal" panose="02040503050203030202" pitchFamily="18" charset="0"/>
              </a:rPr>
              <a:t>Aravind Eye Care System (AECS), an Indian eye care provider for millions of low income people has been using design thinking in its approach since a long time. Which of the below statements are examples of design thinking at AECS?</a:t>
            </a:r>
          </a:p>
          <a:p>
            <a:pPr marL="800100" lvl="1" indent="-342900">
              <a:lnSpc>
                <a:spcPct val="107000"/>
              </a:lnSpc>
              <a:spcAft>
                <a:spcPts val="800"/>
              </a:spcAft>
              <a:buFont typeface="Arial" panose="020B0604020202020204" pitchFamily="34" charset="0"/>
              <a:buChar char="•"/>
            </a:pPr>
            <a:r>
              <a:rPr lang="en-US" sz="1900" dirty="0">
                <a:effectLst/>
                <a:latin typeface="Calibri" panose="020F0502020204030204" pitchFamily="34" charset="0"/>
                <a:ea typeface="Calibri" panose="020F0502020204030204" pitchFamily="34" charset="0"/>
                <a:cs typeface="Mangal" panose="02040503050203030202" pitchFamily="18" charset="0"/>
              </a:rPr>
              <a:t>AECS provides buses from remote locations to the AEC </a:t>
            </a:r>
            <a:r>
              <a:rPr lang="en-US" sz="1900" dirty="0" err="1">
                <a:effectLst/>
                <a:latin typeface="Calibri" panose="020F0502020204030204" pitchFamily="34" charset="0"/>
                <a:ea typeface="Calibri" panose="020F0502020204030204" pitchFamily="34" charset="0"/>
                <a:cs typeface="Mangal" panose="02040503050203030202" pitchFamily="18" charset="0"/>
              </a:rPr>
              <a:t>centre</a:t>
            </a:r>
            <a:r>
              <a:rPr lang="en-US" sz="1900" dirty="0">
                <a:effectLst/>
                <a:latin typeface="Calibri" panose="020F0502020204030204" pitchFamily="34" charset="0"/>
                <a:ea typeface="Calibri" panose="020F0502020204030204" pitchFamily="34" charset="0"/>
                <a:cs typeface="Mangal" panose="02040503050203030202" pitchFamily="18" charset="0"/>
              </a:rPr>
              <a:t> to provide transportation to its users, the poor people as they can't afford these</a:t>
            </a:r>
          </a:p>
          <a:p>
            <a:pPr marL="800100" lvl="1" indent="-342900">
              <a:lnSpc>
                <a:spcPct val="107000"/>
              </a:lnSpc>
              <a:spcAft>
                <a:spcPts val="800"/>
              </a:spcAft>
              <a:buFont typeface="Arial" panose="020B0604020202020204" pitchFamily="34" charset="0"/>
              <a:buChar char="•"/>
            </a:pPr>
            <a:r>
              <a:rPr lang="en-US" sz="1900" dirty="0">
                <a:effectLst/>
                <a:latin typeface="Calibri" panose="020F0502020204030204" pitchFamily="34" charset="0"/>
                <a:ea typeface="Calibri" panose="020F0502020204030204" pitchFamily="34" charset="0"/>
                <a:cs typeface="Mangal" panose="02040503050203030202" pitchFamily="18" charset="0"/>
              </a:rPr>
              <a:t> AECS has developed a manufacturing facility which enables providing lenses at a fraction of cost than the market price</a:t>
            </a:r>
          </a:p>
          <a:p>
            <a:pPr marL="800100" lvl="1" indent="-342900">
              <a:lnSpc>
                <a:spcPct val="107000"/>
              </a:lnSpc>
              <a:spcAft>
                <a:spcPts val="800"/>
              </a:spcAft>
              <a:buFont typeface="Arial" panose="020B0604020202020204" pitchFamily="34" charset="0"/>
              <a:buChar char="•"/>
            </a:pPr>
            <a:r>
              <a:rPr lang="en-US" sz="1900" dirty="0">
                <a:effectLst/>
                <a:latin typeface="Calibri" panose="020F0502020204030204" pitchFamily="34" charset="0"/>
                <a:ea typeface="Calibri" panose="020F0502020204030204" pitchFamily="34" charset="0"/>
                <a:cs typeface="Mangal" panose="02040503050203030202" pitchFamily="18" charset="0"/>
              </a:rPr>
              <a:t>AECS has been using telemedicine trucks to enable expert advice of doctors at hospital</a:t>
            </a:r>
          </a:p>
          <a:p>
            <a:pPr marL="800100" lvl="1" indent="-342900">
              <a:lnSpc>
                <a:spcPct val="107000"/>
              </a:lnSpc>
              <a:spcAft>
                <a:spcPts val="800"/>
              </a:spcAft>
              <a:buFont typeface="Arial" panose="020B0604020202020204" pitchFamily="34" charset="0"/>
              <a:buChar char="•"/>
            </a:pPr>
            <a:r>
              <a:rPr lang="en-US" sz="1900" dirty="0">
                <a:effectLst/>
                <a:latin typeface="Calibri" panose="020F0502020204030204" pitchFamily="34" charset="0"/>
                <a:ea typeface="Calibri" panose="020F0502020204030204" pitchFamily="34" charset="0"/>
                <a:cs typeface="Mangal" panose="02040503050203030202" pitchFamily="18" charset="0"/>
              </a:rPr>
              <a:t>All of the above</a:t>
            </a:r>
          </a:p>
          <a:p>
            <a:pPr marL="342900" marR="0" indent="-342900">
              <a:lnSpc>
                <a:spcPct val="107000"/>
              </a:lnSpc>
              <a:spcBef>
                <a:spcPts val="0"/>
              </a:spcBef>
              <a:spcAft>
                <a:spcPts val="800"/>
              </a:spcAft>
              <a:buFont typeface="Arial" panose="020B0604020202020204" pitchFamily="34" charset="0"/>
              <a:buChar char="•"/>
            </a:pPr>
            <a:r>
              <a:rPr lang="en-US" sz="1900" dirty="0">
                <a:effectLst/>
                <a:latin typeface="Calibri" panose="020F0502020204030204" pitchFamily="34" charset="0"/>
                <a:ea typeface="Calibri" panose="020F0502020204030204" pitchFamily="34" charset="0"/>
                <a:cs typeface="Mangal" panose="02040503050203030202" pitchFamily="18" charset="0"/>
              </a:rPr>
              <a:t>Which of the following statements is false regarding stakeholders?</a:t>
            </a:r>
          </a:p>
          <a:p>
            <a:pPr marL="800100" lvl="1" indent="-342900">
              <a:lnSpc>
                <a:spcPct val="107000"/>
              </a:lnSpc>
              <a:spcAft>
                <a:spcPts val="800"/>
              </a:spcAft>
              <a:buFont typeface="Arial" panose="020B0604020202020204" pitchFamily="34" charset="0"/>
              <a:buChar char="•"/>
            </a:pPr>
            <a:r>
              <a:rPr lang="en-US" sz="1900" dirty="0">
                <a:effectLst/>
                <a:latin typeface="Calibri" panose="020F0502020204030204" pitchFamily="34" charset="0"/>
                <a:ea typeface="Calibri" panose="020F0502020204030204" pitchFamily="34" charset="0"/>
                <a:cs typeface="Mangal" panose="02040503050203030202" pitchFamily="18" charset="0"/>
              </a:rPr>
              <a:t>Stakeholders may have a positive or negative interest in the success of the project</a:t>
            </a:r>
          </a:p>
          <a:p>
            <a:pPr marL="800100" lvl="1" indent="-342900">
              <a:lnSpc>
                <a:spcPct val="107000"/>
              </a:lnSpc>
              <a:spcAft>
                <a:spcPts val="800"/>
              </a:spcAft>
              <a:buFont typeface="Arial" panose="020B0604020202020204" pitchFamily="34" charset="0"/>
              <a:buChar char="•"/>
            </a:pPr>
            <a:r>
              <a:rPr lang="en-US" sz="1900" dirty="0">
                <a:effectLst/>
                <a:latin typeface="Calibri" panose="020F0502020204030204" pitchFamily="34" charset="0"/>
                <a:ea typeface="Calibri" panose="020F0502020204030204" pitchFamily="34" charset="0"/>
                <a:cs typeface="Mangal" panose="02040503050203030202" pitchFamily="18" charset="0"/>
              </a:rPr>
              <a:t>All stakeholders should be identified before the project execution begins</a:t>
            </a:r>
          </a:p>
          <a:p>
            <a:pPr marL="800100" lvl="1" indent="-342900">
              <a:lnSpc>
                <a:spcPct val="107000"/>
              </a:lnSpc>
              <a:spcAft>
                <a:spcPts val="800"/>
              </a:spcAft>
              <a:buFont typeface="Arial" panose="020B0604020202020204" pitchFamily="34" charset="0"/>
              <a:buChar char="•"/>
            </a:pPr>
            <a:r>
              <a:rPr lang="en-US" sz="1900" dirty="0">
                <a:effectLst/>
                <a:latin typeface="Calibri" panose="020F0502020204030204" pitchFamily="34" charset="0"/>
                <a:ea typeface="Calibri" panose="020F0502020204030204" pitchFamily="34" charset="0"/>
                <a:cs typeface="Mangal" panose="02040503050203030202" pitchFamily="18" charset="0"/>
              </a:rPr>
              <a:t>Stakeholders may not be affected by the outcome but may perceive that they could be affected by the outcome</a:t>
            </a:r>
          </a:p>
          <a:p>
            <a:pPr marL="800100" lvl="1" indent="-342900">
              <a:lnSpc>
                <a:spcPct val="107000"/>
              </a:lnSpc>
              <a:spcAft>
                <a:spcPts val="800"/>
              </a:spcAft>
              <a:buFont typeface="Arial" panose="020B0604020202020204" pitchFamily="34" charset="0"/>
              <a:buChar char="•"/>
            </a:pPr>
            <a:r>
              <a:rPr lang="en-US" sz="1900" dirty="0">
                <a:effectLst/>
                <a:latin typeface="Calibri" panose="020F0502020204030204" pitchFamily="34" charset="0"/>
                <a:ea typeface="Calibri" panose="020F0502020204030204" pitchFamily="34" charset="0"/>
                <a:cs typeface="Mangal" panose="02040503050203030202" pitchFamily="18" charset="0"/>
              </a:rPr>
              <a:t>Stakeholders may be people, or organizations</a:t>
            </a:r>
          </a:p>
        </p:txBody>
      </p:sp>
      <p:sp>
        <p:nvSpPr>
          <p:cNvPr id="6" name="Footer Placeholder 12">
            <a:extLst>
              <a:ext uri="{FF2B5EF4-FFF2-40B4-BE49-F238E27FC236}">
                <a16:creationId xmlns="" xmlns:a16="http://schemas.microsoft.com/office/drawing/2014/main" id="{E87F48E0-1D25-4CC8-B127-33A618AC7244}"/>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7" name="Slide Number Placeholder 6"/>
          <p:cNvSpPr>
            <a:spLocks noGrp="1"/>
          </p:cNvSpPr>
          <p:nvPr>
            <p:ph type="sldNum" sz="quarter" idx="12"/>
          </p:nvPr>
        </p:nvSpPr>
        <p:spPr/>
        <p:txBody>
          <a:bodyPr/>
          <a:lstStyle/>
          <a:p>
            <a:fld id="{C8C2747D-87CD-49B3-B348-5B8ED1820296}" type="slidenum">
              <a:rPr lang="en-IN" smtClean="0"/>
              <a:pPr/>
              <a:t>124</a:t>
            </a:fld>
            <a:endParaRPr lang="en-IN"/>
          </a:p>
        </p:txBody>
      </p:sp>
    </p:spTree>
    <p:extLst>
      <p:ext uri="{BB962C8B-B14F-4D97-AF65-F5344CB8AC3E}">
        <p14:creationId xmlns="" xmlns:p14="http://schemas.microsoft.com/office/powerpoint/2010/main" val="420523232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a:extLst>
              <a:ext uri="{FF2B5EF4-FFF2-40B4-BE49-F238E27FC236}">
                <a16:creationId xmlns="" xmlns:a16="http://schemas.microsoft.com/office/drawing/2014/main" id="{FDB82692-2617-4782-9859-691C5FE5634E}"/>
              </a:ext>
            </a:extLst>
          </p:cNvPr>
          <p:cNvSpPr txBox="1"/>
          <p:nvPr/>
        </p:nvSpPr>
        <p:spPr>
          <a:xfrm>
            <a:off x="558675" y="1107976"/>
            <a:ext cx="11253574" cy="4444807"/>
          </a:xfrm>
          <a:prstGeom prst="rect">
            <a:avLst/>
          </a:prstGeom>
        </p:spPr>
        <p:txBody>
          <a:bodyPr vert="horz" wrap="square" lIns="0" tIns="12700" rIns="0" bIns="0" rtlCol="0">
            <a:spAutoFit/>
          </a:bodyPr>
          <a:lstStyle/>
          <a:p>
            <a:pPr marL="571500" indent="-571500">
              <a:buFont typeface="Arial" panose="020B0604020202020204" pitchFamily="34" charset="0"/>
              <a:buChar char="•"/>
            </a:pPr>
            <a:r>
              <a:rPr lang="en-US" sz="3200" dirty="0"/>
              <a:t>Ideation </a:t>
            </a:r>
            <a:r>
              <a:rPr lang="en-US" sz="3200" dirty="0">
                <a:hlinkClick r:id="rId2"/>
              </a:rPr>
              <a:t>https://www.youtube.com/watch?v=xXsHI_VlhmY</a:t>
            </a:r>
            <a:r>
              <a:rPr lang="en-US" sz="3200" dirty="0"/>
              <a:t> </a:t>
            </a:r>
            <a:r>
              <a:rPr lang="en-US" sz="3200" dirty="0">
                <a:hlinkClick r:id="rId3"/>
              </a:rPr>
              <a:t>https://www.youtube.com/watch?v=zbLxs6te5to</a:t>
            </a:r>
            <a:r>
              <a:rPr lang="en-US" sz="3200" dirty="0"/>
              <a:t> </a:t>
            </a:r>
          </a:p>
          <a:p>
            <a:pPr marL="571500" indent="-571500">
              <a:buFont typeface="Arial" panose="020B0604020202020204" pitchFamily="34" charset="0"/>
              <a:buChar char="•"/>
            </a:pPr>
            <a:r>
              <a:rPr lang="en-US" sz="3200" dirty="0"/>
              <a:t>Double diamond approach </a:t>
            </a:r>
            <a:r>
              <a:rPr lang="en-US" sz="3200" dirty="0">
                <a:hlinkClick r:id="rId4"/>
              </a:rPr>
              <a:t>https://www.youtube.com/watch?v=HCF1EwdPktg</a:t>
            </a:r>
            <a:r>
              <a:rPr lang="en-US" sz="3200" dirty="0"/>
              <a:t> </a:t>
            </a:r>
            <a:r>
              <a:rPr lang="en-US" sz="3200" dirty="0">
                <a:hlinkClick r:id="rId5"/>
              </a:rPr>
              <a:t>https://sidlaurea.com/2014/09/28/transfer-your-business-through-design-thinking/</a:t>
            </a:r>
            <a:r>
              <a:rPr lang="en-US" sz="3200" dirty="0"/>
              <a:t> </a:t>
            </a:r>
          </a:p>
          <a:p>
            <a:pPr marL="571500" indent="-571500">
              <a:buFont typeface="Arial" panose="020B0604020202020204" pitchFamily="34" charset="0"/>
              <a:buChar char="•"/>
            </a:pPr>
            <a:r>
              <a:rPr lang="en-US" sz="3200" dirty="0"/>
              <a:t>5 Why’s </a:t>
            </a:r>
            <a:r>
              <a:rPr lang="en-US" sz="3200" dirty="0">
                <a:hlinkClick r:id="rId6"/>
              </a:rPr>
              <a:t>https://www.mindtools.com/pages/article/newTMC_5W.htm</a:t>
            </a:r>
            <a:r>
              <a:rPr lang="en-US" sz="3200" dirty="0"/>
              <a:t> </a:t>
            </a:r>
            <a:r>
              <a:rPr lang="en-US" sz="3200" dirty="0">
                <a:hlinkClick r:id="rId7"/>
              </a:rPr>
              <a:t>https://lifedesignlog.com/the-5-whys-activity-for-life-design/</a:t>
            </a:r>
            <a:r>
              <a:rPr lang="en-US" sz="3200" dirty="0"/>
              <a:t>  </a:t>
            </a:r>
          </a:p>
        </p:txBody>
      </p:sp>
      <p:sp>
        <p:nvSpPr>
          <p:cNvPr id="6" name="Title 1">
            <a:extLst>
              <a:ext uri="{FF2B5EF4-FFF2-40B4-BE49-F238E27FC236}">
                <a16:creationId xmlns="" xmlns:a16="http://schemas.microsoft.com/office/drawing/2014/main" id="{31CE2DA2-6A47-443F-8714-55B01F78F9BE}"/>
              </a:ext>
            </a:extLst>
          </p:cNvPr>
          <p:cNvSpPr txBox="1">
            <a:spLocks/>
          </p:cNvSpPr>
          <p:nvPr/>
        </p:nvSpPr>
        <p:spPr>
          <a:xfrm>
            <a:off x="2299262" y="18962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Faculty Video</a:t>
            </a:r>
            <a:r>
              <a:rPr kumimoji="0" lang="en-US" sz="2400" b="0" i="0" u="none" strike="noStrike" kern="1200" cap="none" spc="0" normalizeH="0" noProof="0" dirty="0">
                <a:ln>
                  <a:noFill/>
                </a:ln>
                <a:solidFill>
                  <a:schemeClr val="dk1"/>
                </a:solidFill>
                <a:effectLst/>
                <a:uLnTx/>
                <a:uFillTx/>
                <a:latin typeface="+mn-lt"/>
                <a:ea typeface="+mn-ea"/>
                <a:cs typeface="+mn-cs"/>
              </a:rPr>
              <a:t> Links, </a:t>
            </a:r>
            <a:r>
              <a:rPr kumimoji="0" lang="en-US" sz="2400" b="0" i="0" u="none" strike="noStrike" kern="1200" cap="none" spc="0" normalizeH="0" noProof="0" dirty="0" err="1">
                <a:ln>
                  <a:noFill/>
                </a:ln>
                <a:solidFill>
                  <a:schemeClr val="dk1"/>
                </a:solidFill>
                <a:effectLst/>
                <a:uLnTx/>
                <a:uFillTx/>
                <a:latin typeface="+mn-lt"/>
                <a:ea typeface="+mn-ea"/>
                <a:cs typeface="+mn-cs"/>
              </a:rPr>
              <a:t>Youtube</a:t>
            </a:r>
            <a:r>
              <a:rPr kumimoji="0" lang="en-US" sz="2400" b="0" i="0" u="none" strike="noStrike" kern="1200" cap="none" spc="0" normalizeH="0" noProof="0" dirty="0">
                <a:ln>
                  <a:noFill/>
                </a:ln>
                <a:solidFill>
                  <a:schemeClr val="dk1"/>
                </a:solidFill>
                <a:effectLst/>
                <a:uLnTx/>
                <a:uFillTx/>
                <a:latin typeface="+mn-lt"/>
                <a:ea typeface="+mn-ea"/>
                <a:cs typeface="+mn-cs"/>
              </a:rPr>
              <a:t> &amp; NPTEL Video Links and Online Courses Details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4" name="Footer Placeholder 12">
            <a:extLst>
              <a:ext uri="{FF2B5EF4-FFF2-40B4-BE49-F238E27FC236}">
                <a16:creationId xmlns="" xmlns:a16="http://schemas.microsoft.com/office/drawing/2014/main" id="{7265995C-0415-449B-9EDB-14DF0EDD29DA}"/>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7" name="Slide Number Placeholder 6"/>
          <p:cNvSpPr>
            <a:spLocks noGrp="1"/>
          </p:cNvSpPr>
          <p:nvPr>
            <p:ph type="sldNum" sz="quarter" idx="12"/>
          </p:nvPr>
        </p:nvSpPr>
        <p:spPr/>
        <p:txBody>
          <a:bodyPr/>
          <a:lstStyle/>
          <a:p>
            <a:fld id="{C8C2747D-87CD-49B3-B348-5B8ED1820296}" type="slidenum">
              <a:rPr lang="en-IN" smtClean="0"/>
              <a:pPr/>
              <a:t>125</a:t>
            </a:fld>
            <a:endParaRPr lang="en-IN"/>
          </a:p>
        </p:txBody>
      </p:sp>
    </p:spTree>
    <p:extLst>
      <p:ext uri="{BB962C8B-B14F-4D97-AF65-F5344CB8AC3E}">
        <p14:creationId xmlns="" xmlns:p14="http://schemas.microsoft.com/office/powerpoint/2010/main" val="227408928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a:extLst>
              <a:ext uri="{FF2B5EF4-FFF2-40B4-BE49-F238E27FC236}">
                <a16:creationId xmlns="" xmlns:a16="http://schemas.microsoft.com/office/drawing/2014/main" id="{FDB82692-2617-4782-9859-691C5FE5634E}"/>
              </a:ext>
            </a:extLst>
          </p:cNvPr>
          <p:cNvSpPr txBox="1"/>
          <p:nvPr/>
        </p:nvSpPr>
        <p:spPr>
          <a:xfrm>
            <a:off x="558675" y="1107976"/>
            <a:ext cx="11253574" cy="6106800"/>
          </a:xfrm>
          <a:prstGeom prst="rect">
            <a:avLst/>
          </a:prstGeom>
        </p:spPr>
        <p:txBody>
          <a:bodyPr vert="horz" wrap="square" lIns="0" tIns="12700" rIns="0" bIns="0" rtlCol="0">
            <a:spAutoFit/>
          </a:bodyPr>
          <a:lstStyle/>
          <a:p>
            <a:pPr marL="571500" indent="-571500">
              <a:buFont typeface="Arial" panose="020B0604020202020204" pitchFamily="34" charset="0"/>
              <a:buChar char="•"/>
            </a:pPr>
            <a:r>
              <a:rPr lang="en-US" sz="3600" dirty="0"/>
              <a:t>Apply the ideation tool to draw the process of making a cup of tea.</a:t>
            </a:r>
          </a:p>
          <a:p>
            <a:pPr marL="571500" indent="-571500">
              <a:buFont typeface="Arial" panose="020B0604020202020204" pitchFamily="34" charset="0"/>
              <a:buChar char="•"/>
            </a:pPr>
            <a:r>
              <a:rPr lang="en-US" sz="3600" dirty="0"/>
              <a:t>Pollution has increased. Employments have also increased. Number of vehicles have increased. We can’t stop using vehicles. Form 20 HMW questions with regard to this problem.</a:t>
            </a:r>
          </a:p>
          <a:p>
            <a:pPr marL="571500" indent="-571500">
              <a:buFont typeface="Arial" panose="020B0604020202020204" pitchFamily="34" charset="0"/>
              <a:buChar char="•"/>
            </a:pPr>
            <a:r>
              <a:rPr lang="en-US" sz="3600" dirty="0"/>
              <a:t>A school needs </a:t>
            </a:r>
            <a:r>
              <a:rPr lang="en-US" sz="3600" dirty="0" err="1"/>
              <a:t>focussed</a:t>
            </a:r>
            <a:r>
              <a:rPr lang="en-US" sz="3600" dirty="0"/>
              <a:t> tablets to be given to its pupils. Give general steps of design thinking for this</a:t>
            </a:r>
          </a:p>
          <a:p>
            <a:pPr marL="571500" indent="-571500">
              <a:buFont typeface="Arial" panose="020B0604020202020204" pitchFamily="34" charset="0"/>
              <a:buChar char="•"/>
            </a:pPr>
            <a:r>
              <a:rPr lang="en-US" sz="3600" dirty="0"/>
              <a:t>Apply the HMW on Question an assumption: HMW entirely remove the wait time at the airport?</a:t>
            </a:r>
          </a:p>
          <a:p>
            <a:pPr marL="571500" indent="-571500">
              <a:buFont typeface="Arial" panose="020B0604020202020204" pitchFamily="34" charset="0"/>
              <a:buChar char="•"/>
            </a:pPr>
            <a:endParaRPr lang="en-US" sz="3600" dirty="0"/>
          </a:p>
        </p:txBody>
      </p:sp>
      <p:sp>
        <p:nvSpPr>
          <p:cNvPr id="6" name="Title 1">
            <a:extLst>
              <a:ext uri="{FF2B5EF4-FFF2-40B4-BE49-F238E27FC236}">
                <a16:creationId xmlns="" xmlns:a16="http://schemas.microsoft.com/office/drawing/2014/main" id="{31CE2DA2-6A47-443F-8714-55B01F78F9BE}"/>
              </a:ext>
            </a:extLst>
          </p:cNvPr>
          <p:cNvSpPr txBox="1">
            <a:spLocks/>
          </p:cNvSpPr>
          <p:nvPr/>
        </p:nvSpPr>
        <p:spPr>
          <a:xfrm>
            <a:off x="2299262" y="18962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Expected Questions for University Exam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4" name="Footer Placeholder 12">
            <a:extLst>
              <a:ext uri="{FF2B5EF4-FFF2-40B4-BE49-F238E27FC236}">
                <a16:creationId xmlns="" xmlns:a16="http://schemas.microsoft.com/office/drawing/2014/main" id="{7265995C-0415-449B-9EDB-14DF0EDD29DA}"/>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7" name="Slide Number Placeholder 6"/>
          <p:cNvSpPr>
            <a:spLocks noGrp="1"/>
          </p:cNvSpPr>
          <p:nvPr>
            <p:ph type="sldNum" sz="quarter" idx="12"/>
          </p:nvPr>
        </p:nvSpPr>
        <p:spPr/>
        <p:txBody>
          <a:bodyPr/>
          <a:lstStyle/>
          <a:p>
            <a:fld id="{C8C2747D-87CD-49B3-B348-5B8ED1820296}" type="slidenum">
              <a:rPr lang="en-IN" smtClean="0"/>
              <a:pPr/>
              <a:t>126</a:t>
            </a:fld>
            <a:endParaRPr lang="en-IN"/>
          </a:p>
        </p:txBody>
      </p:sp>
    </p:spTree>
    <p:extLst>
      <p:ext uri="{BB962C8B-B14F-4D97-AF65-F5344CB8AC3E}">
        <p14:creationId xmlns="" xmlns:p14="http://schemas.microsoft.com/office/powerpoint/2010/main" val="250033648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a:extLst>
              <a:ext uri="{FF2B5EF4-FFF2-40B4-BE49-F238E27FC236}">
                <a16:creationId xmlns="" xmlns:a16="http://schemas.microsoft.com/office/drawing/2014/main" id="{FDB82692-2617-4782-9859-691C5FE5634E}"/>
              </a:ext>
            </a:extLst>
          </p:cNvPr>
          <p:cNvSpPr txBox="1"/>
          <p:nvPr/>
        </p:nvSpPr>
        <p:spPr>
          <a:xfrm>
            <a:off x="558675" y="1107976"/>
            <a:ext cx="11253574" cy="3952364"/>
          </a:xfrm>
          <a:prstGeom prst="rect">
            <a:avLst/>
          </a:prstGeom>
        </p:spPr>
        <p:txBody>
          <a:bodyPr vert="horz" wrap="square" lIns="0" tIns="12700" rIns="0" bIns="0" rtlCol="0">
            <a:spAutoFit/>
          </a:bodyPr>
          <a:lstStyle/>
          <a:p>
            <a:pPr marL="571500" indent="-571500">
              <a:buFont typeface="Arial" panose="020B0604020202020204" pitchFamily="34" charset="0"/>
              <a:buChar char="•"/>
            </a:pPr>
            <a:r>
              <a:rPr lang="en-US" sz="3200" dirty="0"/>
              <a:t>Imagine a situation. There are too many holidays. It becomes difficult to give lectures for complete syllabus. Form 20 HMW questions as to how to see that probability of preparation of students for knowledge and examination does not reduce</a:t>
            </a:r>
          </a:p>
          <a:p>
            <a:pPr marL="571500" indent="-571500">
              <a:buFont typeface="Arial" panose="020B0604020202020204" pitchFamily="34" charset="0"/>
              <a:buChar char="•"/>
            </a:pPr>
            <a:r>
              <a:rPr lang="en-US" sz="3200" dirty="0"/>
              <a:t>A school needs focused tablets to be given to its pupils. Give general steps of design thinking for this.</a:t>
            </a:r>
          </a:p>
          <a:p>
            <a:pPr marL="571500" indent="-571500">
              <a:buFont typeface="Arial" panose="020B0604020202020204" pitchFamily="34" charset="0"/>
              <a:buChar char="•"/>
            </a:pPr>
            <a:r>
              <a:rPr lang="en-US" sz="3200" dirty="0"/>
              <a:t>Apply the How Might We methodology on Sustainable Cities and Communities</a:t>
            </a:r>
          </a:p>
        </p:txBody>
      </p:sp>
      <p:sp>
        <p:nvSpPr>
          <p:cNvPr id="6" name="Title 1">
            <a:extLst>
              <a:ext uri="{FF2B5EF4-FFF2-40B4-BE49-F238E27FC236}">
                <a16:creationId xmlns="" xmlns:a16="http://schemas.microsoft.com/office/drawing/2014/main" id="{31CE2DA2-6A47-443F-8714-55B01F78F9BE}"/>
              </a:ext>
            </a:extLst>
          </p:cNvPr>
          <p:cNvSpPr txBox="1">
            <a:spLocks/>
          </p:cNvSpPr>
          <p:nvPr/>
        </p:nvSpPr>
        <p:spPr>
          <a:xfrm>
            <a:off x="2299262" y="18962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Weekly Assignment</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4" name="Footer Placeholder 12">
            <a:extLst>
              <a:ext uri="{FF2B5EF4-FFF2-40B4-BE49-F238E27FC236}">
                <a16:creationId xmlns="" xmlns:a16="http://schemas.microsoft.com/office/drawing/2014/main" id="{182CD695-0A31-495C-B75F-4EE001D28FD5}"/>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7" name="Slide Number Placeholder 6"/>
          <p:cNvSpPr>
            <a:spLocks noGrp="1"/>
          </p:cNvSpPr>
          <p:nvPr>
            <p:ph type="sldNum" sz="quarter" idx="12"/>
          </p:nvPr>
        </p:nvSpPr>
        <p:spPr/>
        <p:txBody>
          <a:bodyPr/>
          <a:lstStyle/>
          <a:p>
            <a:fld id="{C8C2747D-87CD-49B3-B348-5B8ED1820296}" type="slidenum">
              <a:rPr lang="en-IN" smtClean="0"/>
              <a:pPr/>
              <a:t>127</a:t>
            </a:fld>
            <a:endParaRPr lang="en-IN"/>
          </a:p>
        </p:txBody>
      </p:sp>
    </p:spTree>
    <p:extLst>
      <p:ext uri="{BB962C8B-B14F-4D97-AF65-F5344CB8AC3E}">
        <p14:creationId xmlns="" xmlns:p14="http://schemas.microsoft.com/office/powerpoint/2010/main" val="265193797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D23E63D-E3C6-45C8-86A8-1E0A834B75A3}"/>
              </a:ext>
            </a:extLst>
          </p:cNvPr>
          <p:cNvSpPr>
            <a:spLocks noGrp="1"/>
          </p:cNvSpPr>
          <p:nvPr>
            <p:ph type="title"/>
          </p:nvPr>
        </p:nvSpPr>
        <p:spPr/>
        <p:txBody>
          <a:bodyPr/>
          <a:lstStyle/>
          <a:p>
            <a:r>
              <a:rPr lang="en-US" dirty="0"/>
              <a:t>Lecture </a:t>
            </a:r>
          </a:p>
        </p:txBody>
      </p:sp>
      <p:sp>
        <p:nvSpPr>
          <p:cNvPr id="3" name="Text Placeholder 2">
            <a:extLst>
              <a:ext uri="{FF2B5EF4-FFF2-40B4-BE49-F238E27FC236}">
                <a16:creationId xmlns="" xmlns:a16="http://schemas.microsoft.com/office/drawing/2014/main" id="{E3454449-C4A3-45EB-A956-2A0BC892EE40}"/>
              </a:ext>
            </a:extLst>
          </p:cNvPr>
          <p:cNvSpPr>
            <a:spLocks noGrp="1"/>
          </p:cNvSpPr>
          <p:nvPr>
            <p:ph type="body" idx="1"/>
          </p:nvPr>
        </p:nvSpPr>
        <p:spPr/>
        <p:txBody>
          <a:bodyPr/>
          <a:lstStyle/>
          <a:p>
            <a:endParaRPr lang="en-US"/>
          </a:p>
        </p:txBody>
      </p:sp>
      <p:sp>
        <p:nvSpPr>
          <p:cNvPr id="4" name="Footer Placeholder 12">
            <a:extLst>
              <a:ext uri="{FF2B5EF4-FFF2-40B4-BE49-F238E27FC236}">
                <a16:creationId xmlns="" xmlns:a16="http://schemas.microsoft.com/office/drawing/2014/main" id="{40C9BEB5-F1A4-4969-A065-87A7B82CF278}"/>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5" name="Slide Number Placeholder 4"/>
          <p:cNvSpPr>
            <a:spLocks noGrp="1"/>
          </p:cNvSpPr>
          <p:nvPr>
            <p:ph type="sldNum" sz="quarter" idx="12"/>
          </p:nvPr>
        </p:nvSpPr>
        <p:spPr/>
        <p:txBody>
          <a:bodyPr/>
          <a:lstStyle/>
          <a:p>
            <a:fld id="{C8C2747D-87CD-49B3-B348-5B8ED1820296}" type="slidenum">
              <a:rPr lang="en-IN" smtClean="0"/>
              <a:pPr/>
              <a:t>128</a:t>
            </a:fld>
            <a:endParaRPr lang="en-IN"/>
          </a:p>
        </p:txBody>
      </p:sp>
    </p:spTree>
    <p:extLst>
      <p:ext uri="{BB962C8B-B14F-4D97-AF65-F5344CB8AC3E}">
        <p14:creationId xmlns="" xmlns:p14="http://schemas.microsoft.com/office/powerpoint/2010/main" val="18859867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34CE161C-9348-4F82-8A6E-1C7602DFEFE6}"/>
              </a:ext>
            </a:extLst>
          </p:cNvPr>
          <p:cNvSpPr txBox="1">
            <a:spLocks/>
          </p:cNvSpPr>
          <p:nvPr/>
        </p:nvSpPr>
        <p:spPr>
          <a:xfrm>
            <a:off x="2209800" y="1499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Recap</a:t>
            </a:r>
          </a:p>
        </p:txBody>
      </p:sp>
      <p:pic>
        <p:nvPicPr>
          <p:cNvPr id="5" name="Picture 2">
            <a:extLst>
              <a:ext uri="{FF2B5EF4-FFF2-40B4-BE49-F238E27FC236}">
                <a16:creationId xmlns="" xmlns:a16="http://schemas.microsoft.com/office/drawing/2014/main" id="{6881A2FF-A400-499F-8500-2CE6B582B122}"/>
              </a:ext>
            </a:extLst>
          </p:cNvPr>
          <p:cNvPicPr>
            <a:picLocks noChangeAspect="1" noChangeArrowheads="1"/>
          </p:cNvPicPr>
          <p:nvPr/>
        </p:nvPicPr>
        <p:blipFill>
          <a:blip r:embed="rId2"/>
          <a:srcRect/>
          <a:stretch>
            <a:fillRect/>
          </a:stretch>
        </p:blipFill>
        <p:spPr bwMode="auto">
          <a:xfrm>
            <a:off x="5501640" y="842977"/>
            <a:ext cx="6140798" cy="3248025"/>
          </a:xfrm>
          <a:prstGeom prst="rect">
            <a:avLst/>
          </a:prstGeom>
          <a:noFill/>
          <a:ln w="9525">
            <a:noFill/>
            <a:miter lim="800000"/>
            <a:headEnd/>
            <a:tailEnd/>
          </a:ln>
          <a:effectLst/>
        </p:spPr>
      </p:pic>
      <p:pic>
        <p:nvPicPr>
          <p:cNvPr id="6" name="Picture 5">
            <a:extLst>
              <a:ext uri="{FF2B5EF4-FFF2-40B4-BE49-F238E27FC236}">
                <a16:creationId xmlns="" xmlns:a16="http://schemas.microsoft.com/office/drawing/2014/main" id="{0ED001F2-FF65-41BD-ABAB-D888B9C0712E}"/>
              </a:ext>
            </a:extLst>
          </p:cNvPr>
          <p:cNvPicPr>
            <a:picLocks noChangeAspect="1"/>
          </p:cNvPicPr>
          <p:nvPr/>
        </p:nvPicPr>
        <p:blipFill>
          <a:blip r:embed="rId3"/>
          <a:stretch>
            <a:fillRect/>
          </a:stretch>
        </p:blipFill>
        <p:spPr>
          <a:xfrm>
            <a:off x="182880" y="3515472"/>
            <a:ext cx="6140798" cy="3327538"/>
          </a:xfrm>
          <a:prstGeom prst="rect">
            <a:avLst/>
          </a:prstGeom>
        </p:spPr>
      </p:pic>
      <p:pic>
        <p:nvPicPr>
          <p:cNvPr id="7" name="Picture 2">
            <a:extLst>
              <a:ext uri="{FF2B5EF4-FFF2-40B4-BE49-F238E27FC236}">
                <a16:creationId xmlns="" xmlns:a16="http://schemas.microsoft.com/office/drawing/2014/main" id="{533C56C7-6F78-44E3-8B24-38AE3D3B7EF4}"/>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549562" y="968651"/>
            <a:ext cx="4845398" cy="25829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Footer Placeholder 12">
            <a:extLst>
              <a:ext uri="{FF2B5EF4-FFF2-40B4-BE49-F238E27FC236}">
                <a16:creationId xmlns="" xmlns:a16="http://schemas.microsoft.com/office/drawing/2014/main" id="{26D7681A-5DAE-45FD-A7BB-56B82CC0E25F}"/>
              </a:ext>
            </a:extLst>
          </p:cNvPr>
          <p:cNvSpPr>
            <a:spLocks noGrp="1"/>
          </p:cNvSpPr>
          <p:nvPr>
            <p:ph type="ftr" sz="quarter" idx="3"/>
          </p:nvPr>
        </p:nvSpPr>
        <p:spPr>
          <a:xfrm>
            <a:off x="908646" y="6518233"/>
            <a:ext cx="9785094" cy="365125"/>
          </a:xfrm>
          <a:prstGeom prst="rect">
            <a:avLst/>
          </a:prstGeom>
        </p:spPr>
        <p:txBody>
          <a:bodyPr/>
          <a:lstStyle/>
          <a:p>
            <a:r>
              <a:rPr lang="en-US" smtClean="0"/>
              <a:t>Harsh Awasthi          ACSE-0203 Design Thinking        Unit-3          </a:t>
            </a:r>
            <a:endParaRPr lang="en-US" dirty="0"/>
          </a:p>
        </p:txBody>
      </p:sp>
      <p:sp>
        <p:nvSpPr>
          <p:cNvPr id="9" name="Slide Number Placeholder 8"/>
          <p:cNvSpPr>
            <a:spLocks noGrp="1"/>
          </p:cNvSpPr>
          <p:nvPr>
            <p:ph type="sldNum" sz="quarter" idx="12"/>
          </p:nvPr>
        </p:nvSpPr>
        <p:spPr/>
        <p:txBody>
          <a:bodyPr/>
          <a:lstStyle/>
          <a:p>
            <a:fld id="{C8C2747D-87CD-49B3-B348-5B8ED1820296}" type="slidenum">
              <a:rPr lang="en-IN" smtClean="0"/>
              <a:pPr/>
              <a:t>129</a:t>
            </a:fld>
            <a:endParaRPr lang="en-IN"/>
          </a:p>
        </p:txBody>
      </p:sp>
    </p:spTree>
    <p:extLst>
      <p:ext uri="{BB962C8B-B14F-4D97-AF65-F5344CB8AC3E}">
        <p14:creationId xmlns="" xmlns:p14="http://schemas.microsoft.com/office/powerpoint/2010/main" val="429613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981200" y="194713"/>
            <a:ext cx="8466944"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b="1" dirty="0">
                <a:latin typeface="Times New Roman" pitchFamily="18" charset="0"/>
                <a:cs typeface="Times New Roman" pitchFamily="18" charset="0"/>
              </a:rPr>
              <a:t>What Makes a Good Problem Statement?	(CO3)</a:t>
            </a:r>
          </a:p>
        </p:txBody>
      </p:sp>
      <p:sp>
        <p:nvSpPr>
          <p:cNvPr id="15" name="Rectangle 14"/>
          <p:cNvSpPr/>
          <p:nvPr/>
        </p:nvSpPr>
        <p:spPr>
          <a:xfrm>
            <a:off x="629587" y="1066801"/>
            <a:ext cx="10747947" cy="4961423"/>
          </a:xfrm>
          <a:prstGeom prst="rect">
            <a:avLst/>
          </a:prstGeom>
        </p:spPr>
        <p:txBody>
          <a:bodyPr wrap="square">
            <a:spAutoFit/>
          </a:bodyPr>
          <a:lstStyle/>
          <a:p>
            <a:pPr algn="just">
              <a:lnSpc>
                <a:spcPct val="150000"/>
              </a:lnSpc>
            </a:pPr>
            <a:r>
              <a:rPr lang="en-US" sz="2000" dirty="0">
                <a:latin typeface="Times New Roman" pitchFamily="18" charset="0"/>
                <a:cs typeface="Times New Roman" pitchFamily="18" charset="0"/>
              </a:rPr>
              <a:t>A problem statement is important to a Design Thinking project, because:</a:t>
            </a:r>
          </a:p>
          <a:p>
            <a:pPr marL="457200" indent="-457200" algn="just">
              <a:lnSpc>
                <a:spcPct val="150000"/>
              </a:lnSpc>
              <a:buFont typeface="+mj-lt"/>
              <a:buAutoNum type="arabicPeriod"/>
            </a:pPr>
            <a:r>
              <a:rPr lang="en-US" sz="2000" dirty="0">
                <a:latin typeface="Times New Roman" pitchFamily="18" charset="0"/>
                <a:cs typeface="Times New Roman" pitchFamily="18" charset="0"/>
              </a:rPr>
              <a:t>It will guide you and your team and provides a focus on the specific needs that you have uncovered. </a:t>
            </a:r>
          </a:p>
          <a:p>
            <a:pPr marL="457200" indent="-457200" algn="just">
              <a:lnSpc>
                <a:spcPct val="150000"/>
              </a:lnSpc>
              <a:buFont typeface="+mj-lt"/>
              <a:buAutoNum type="arabicPeriod"/>
            </a:pPr>
            <a:r>
              <a:rPr lang="en-US" sz="2000" dirty="0">
                <a:latin typeface="Times New Roman" pitchFamily="18" charset="0"/>
                <a:cs typeface="Times New Roman" pitchFamily="18" charset="0"/>
              </a:rPr>
              <a:t>It also creates a sense of possibility and optimism that allows team members to spark off ideas in the Ideation stage, which is the third and following stage in the Design Thinking process.</a:t>
            </a:r>
          </a:p>
          <a:p>
            <a:pPr marL="457200" indent="-457200" algn="just"/>
            <a:endParaRPr lang="en-US" sz="2000" dirty="0">
              <a:latin typeface="Times New Roman" pitchFamily="18" charset="0"/>
              <a:cs typeface="Times New Roman" pitchFamily="18" charset="0"/>
            </a:endParaRPr>
          </a:p>
          <a:p>
            <a:pPr marL="457200" indent="-457200" algn="just">
              <a:lnSpc>
                <a:spcPct val="150000"/>
              </a:lnSpc>
            </a:pPr>
            <a:r>
              <a:rPr lang="en-US" sz="2000" b="1" dirty="0">
                <a:latin typeface="Times New Roman" pitchFamily="18" charset="0"/>
                <a:cs typeface="Times New Roman" pitchFamily="18" charset="0"/>
              </a:rPr>
              <a:t>A good problem statement should thus have the following traits:</a:t>
            </a:r>
          </a:p>
          <a:p>
            <a:pPr marL="457200" indent="-457200" algn="just">
              <a:lnSpc>
                <a:spcPct val="150000"/>
              </a:lnSpc>
              <a:buFont typeface="+mj-lt"/>
              <a:buAutoNum type="arabicPeriod"/>
            </a:pPr>
            <a:r>
              <a:rPr lang="en-US" sz="2000" dirty="0">
                <a:latin typeface="Times New Roman" pitchFamily="18" charset="0"/>
                <a:cs typeface="Times New Roman" pitchFamily="18" charset="0"/>
              </a:rPr>
              <a:t>Human-centered</a:t>
            </a:r>
          </a:p>
          <a:p>
            <a:pPr marL="457200" indent="-457200" algn="just">
              <a:lnSpc>
                <a:spcPct val="150000"/>
              </a:lnSpc>
              <a:buFont typeface="+mj-lt"/>
              <a:buAutoNum type="arabicPeriod"/>
            </a:pPr>
            <a:r>
              <a:rPr lang="en-US" sz="2000" dirty="0">
                <a:latin typeface="Times New Roman" pitchFamily="18" charset="0"/>
                <a:cs typeface="Times New Roman" pitchFamily="18" charset="0"/>
              </a:rPr>
              <a:t>Broad enough for creative freedom</a:t>
            </a:r>
          </a:p>
          <a:p>
            <a:pPr marL="457200" indent="-457200" algn="just">
              <a:lnSpc>
                <a:spcPct val="150000"/>
              </a:lnSpc>
              <a:buFont typeface="+mj-lt"/>
              <a:buAutoNum type="arabicPeriod"/>
            </a:pPr>
            <a:r>
              <a:rPr lang="en-US" sz="2000" dirty="0">
                <a:latin typeface="Times New Roman" pitchFamily="18" charset="0"/>
                <a:cs typeface="Times New Roman" pitchFamily="18" charset="0"/>
              </a:rPr>
              <a:t>Narrow enough to make it manageable</a:t>
            </a:r>
          </a:p>
          <a:p>
            <a:pPr marL="457200" indent="-457200" algn="just">
              <a:lnSpc>
                <a:spcPct val="150000"/>
              </a:lnSpc>
              <a:buFont typeface="+mj-lt"/>
              <a:buAutoNum type="arabicPeriod"/>
            </a:pPr>
            <a:endParaRPr lang="en-US" sz="2000" dirty="0">
              <a:latin typeface="Times New Roman" pitchFamily="18" charset="0"/>
              <a:cs typeface="Times New Roman" pitchFamily="18" charset="0"/>
            </a:endParaRPr>
          </a:p>
        </p:txBody>
      </p:sp>
      <p:sp>
        <p:nvSpPr>
          <p:cNvPr id="17" name="Rectangle 16"/>
          <p:cNvSpPr/>
          <p:nvPr/>
        </p:nvSpPr>
        <p:spPr>
          <a:xfrm>
            <a:off x="1981200" y="6138312"/>
            <a:ext cx="8001000" cy="4001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000" b="1" dirty="0">
                <a:latin typeface="Times New Roman" pitchFamily="18" charset="0"/>
                <a:cs typeface="Times New Roman" pitchFamily="18" charset="0"/>
              </a:rPr>
              <a:t>Problem Statements are like Compasses in the Wilderness of Ideation</a:t>
            </a:r>
          </a:p>
        </p:txBody>
      </p:sp>
      <p:sp>
        <p:nvSpPr>
          <p:cNvPr id="5" name="Footer Placeholder 12">
            <a:extLst>
              <a:ext uri="{FF2B5EF4-FFF2-40B4-BE49-F238E27FC236}">
                <a16:creationId xmlns="" xmlns:a16="http://schemas.microsoft.com/office/drawing/2014/main" id="{AB0D1A04-8C15-4CA4-AC88-1775B7E5F0BD}"/>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Slide Number Placeholder 5"/>
          <p:cNvSpPr>
            <a:spLocks noGrp="1"/>
          </p:cNvSpPr>
          <p:nvPr>
            <p:ph type="sldNum" sz="quarter" idx="12"/>
          </p:nvPr>
        </p:nvSpPr>
        <p:spPr/>
        <p:txBody>
          <a:bodyPr/>
          <a:lstStyle/>
          <a:p>
            <a:fld id="{C8C2747D-87CD-49B3-B348-5B8ED1820296}" type="slidenum">
              <a:rPr lang="en-IN" smtClean="0"/>
              <a:pPr/>
              <a:t>13</a:t>
            </a:fld>
            <a:endParaRPr lang="en-IN"/>
          </a:p>
        </p:txBody>
      </p:sp>
    </p:spTree>
    <p:extLst>
      <p:ext uri="{BB962C8B-B14F-4D97-AF65-F5344CB8AC3E}">
        <p14:creationId xmlns="" xmlns:p14="http://schemas.microsoft.com/office/powerpoint/2010/main" val="151035072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9CED39AE-0CEF-46D9-9573-14E5ACC49694}"/>
              </a:ext>
            </a:extLst>
          </p:cNvPr>
          <p:cNvSpPr>
            <a:spLocks noGrp="1"/>
          </p:cNvSpPr>
          <p:nvPr>
            <p:ph idx="1"/>
          </p:nvPr>
        </p:nvSpPr>
        <p:spPr>
          <a:xfrm>
            <a:off x="838200" y="1259174"/>
            <a:ext cx="10515600" cy="4917789"/>
          </a:xfrm>
        </p:spPr>
        <p:txBody>
          <a:bodyPr/>
          <a:lstStyle/>
          <a:p>
            <a:pPr marL="0" indent="0">
              <a:buNone/>
            </a:pPr>
            <a:r>
              <a:rPr lang="en-US" sz="2800" dirty="0"/>
              <a:t>After completion of these topics, students will be able to-</a:t>
            </a:r>
            <a:endParaRPr lang="en-IN" sz="2800" dirty="0"/>
          </a:p>
          <a:p>
            <a:r>
              <a:rPr lang="en-US" dirty="0"/>
              <a:t>Understand Mind-mapping process and tools used</a:t>
            </a:r>
          </a:p>
        </p:txBody>
      </p:sp>
      <p:sp>
        <p:nvSpPr>
          <p:cNvPr id="4" name="Rectangle 3">
            <a:extLst>
              <a:ext uri="{FF2B5EF4-FFF2-40B4-BE49-F238E27FC236}">
                <a16:creationId xmlns="" xmlns:a16="http://schemas.microsoft.com/office/drawing/2014/main" id="{2FB6D92C-4151-49B8-8EFE-770157A60BFF}"/>
              </a:ext>
            </a:extLst>
          </p:cNvPr>
          <p:cNvSpPr/>
          <p:nvPr/>
        </p:nvSpPr>
        <p:spPr>
          <a:xfrm>
            <a:off x="1801318" y="180116"/>
            <a:ext cx="8589363"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dirty="0"/>
              <a:t>Topic Outcome</a:t>
            </a:r>
            <a:endParaRPr lang="en-US" sz="2800" b="1" dirty="0">
              <a:solidFill>
                <a:schemeClr val="tx1"/>
              </a:solidFill>
              <a:latin typeface="Times New Roman" pitchFamily="18" charset="0"/>
              <a:cs typeface="Times New Roman" pitchFamily="18" charset="0"/>
            </a:endParaRPr>
          </a:p>
        </p:txBody>
      </p:sp>
      <p:sp>
        <p:nvSpPr>
          <p:cNvPr id="5" name="Footer Placeholder 12">
            <a:extLst>
              <a:ext uri="{FF2B5EF4-FFF2-40B4-BE49-F238E27FC236}">
                <a16:creationId xmlns="" xmlns:a16="http://schemas.microsoft.com/office/drawing/2014/main" id="{892F44D0-F9BD-422D-88A4-BEE4E8227E7A}"/>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Slide Number Placeholder 5"/>
          <p:cNvSpPr>
            <a:spLocks noGrp="1"/>
          </p:cNvSpPr>
          <p:nvPr>
            <p:ph type="sldNum" sz="quarter" idx="12"/>
          </p:nvPr>
        </p:nvSpPr>
        <p:spPr/>
        <p:txBody>
          <a:bodyPr/>
          <a:lstStyle/>
          <a:p>
            <a:fld id="{C8C2747D-87CD-49B3-B348-5B8ED1820296}" type="slidenum">
              <a:rPr lang="en-IN" smtClean="0"/>
              <a:pPr/>
              <a:t>130</a:t>
            </a:fld>
            <a:endParaRPr lang="en-IN"/>
          </a:p>
        </p:txBody>
      </p:sp>
    </p:spTree>
    <p:extLst>
      <p:ext uri="{BB962C8B-B14F-4D97-AF65-F5344CB8AC3E}">
        <p14:creationId xmlns="" xmlns:p14="http://schemas.microsoft.com/office/powerpoint/2010/main" val="342412193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90600" y="1371600"/>
            <a:ext cx="10744200" cy="1541448"/>
          </a:xfrm>
          <a:prstGeom prst="rect">
            <a:avLst/>
          </a:prstGeom>
        </p:spPr>
        <p:txBody>
          <a:bodyPr vert="horz" wrap="square" lIns="0" tIns="149860" rIns="0" bIns="0" rtlCol="0">
            <a:spAutoFit/>
          </a:bodyPr>
          <a:lstStyle/>
          <a:p>
            <a:pPr marL="393700" indent="-381000">
              <a:lnSpc>
                <a:spcPct val="100000"/>
              </a:lnSpc>
              <a:spcBef>
                <a:spcPts val="1180"/>
              </a:spcBef>
              <a:buFont typeface="Arial"/>
              <a:buChar char="•"/>
              <a:tabLst>
                <a:tab pos="393065" algn="l"/>
                <a:tab pos="393700" algn="l"/>
              </a:tabLst>
            </a:pPr>
            <a:r>
              <a:rPr sz="2400" spc="-10" dirty="0">
                <a:latin typeface="Carlito"/>
                <a:cs typeface="Carlito"/>
              </a:rPr>
              <a:t>Great tool </a:t>
            </a:r>
            <a:r>
              <a:rPr sz="2400" spc="-15" dirty="0">
                <a:latin typeface="Carlito"/>
                <a:cs typeface="Carlito"/>
              </a:rPr>
              <a:t>for </a:t>
            </a:r>
            <a:r>
              <a:rPr sz="2400" spc="-5" dirty="0">
                <a:latin typeface="Carlito"/>
                <a:cs typeface="Carlito"/>
              </a:rPr>
              <a:t>ideating </a:t>
            </a:r>
            <a:r>
              <a:rPr sz="2400" dirty="0">
                <a:latin typeface="Carlito"/>
                <a:cs typeface="Carlito"/>
              </a:rPr>
              <a:t>&amp; </a:t>
            </a:r>
            <a:r>
              <a:rPr sz="2400" spc="-10" dirty="0">
                <a:latin typeface="Carlito"/>
                <a:cs typeface="Carlito"/>
              </a:rPr>
              <a:t>getting</a:t>
            </a:r>
            <a:r>
              <a:rPr sz="2400" spc="35" dirty="0">
                <a:latin typeface="Carlito"/>
                <a:cs typeface="Carlito"/>
              </a:rPr>
              <a:t> </a:t>
            </a:r>
            <a:r>
              <a:rPr sz="2400" spc="-5" dirty="0">
                <a:latin typeface="Carlito"/>
                <a:cs typeface="Carlito"/>
              </a:rPr>
              <a:t>unstuck</a:t>
            </a:r>
            <a:endParaRPr sz="2400" dirty="0">
              <a:latin typeface="Carlito"/>
              <a:cs typeface="Carlito"/>
            </a:endParaRPr>
          </a:p>
          <a:p>
            <a:pPr marL="393700" indent="-381000">
              <a:lnSpc>
                <a:spcPct val="100000"/>
              </a:lnSpc>
              <a:spcBef>
                <a:spcPts val="1080"/>
              </a:spcBef>
              <a:buFont typeface="Arial"/>
              <a:buChar char="•"/>
              <a:tabLst>
                <a:tab pos="393065" algn="l"/>
                <a:tab pos="393700" algn="l"/>
              </a:tabLst>
            </a:pPr>
            <a:r>
              <a:rPr sz="2400" spc="-5" dirty="0">
                <a:latin typeface="Carlito"/>
                <a:cs typeface="Carlito"/>
              </a:rPr>
              <a:t>Simple </a:t>
            </a:r>
            <a:r>
              <a:rPr sz="2400" spc="-10" dirty="0">
                <a:latin typeface="Carlito"/>
                <a:cs typeface="Carlito"/>
              </a:rPr>
              <a:t>free </a:t>
            </a:r>
            <a:r>
              <a:rPr sz="2400" spc="-5" dirty="0">
                <a:latin typeface="Carlito"/>
                <a:cs typeface="Carlito"/>
              </a:rPr>
              <a:t>association of </a:t>
            </a:r>
            <a:r>
              <a:rPr sz="2400" spc="-10" dirty="0">
                <a:latin typeface="Carlito"/>
                <a:cs typeface="Carlito"/>
              </a:rPr>
              <a:t>words, </a:t>
            </a:r>
            <a:r>
              <a:rPr sz="2400" spc="-5" dirty="0">
                <a:latin typeface="Carlito"/>
                <a:cs typeface="Carlito"/>
              </a:rPr>
              <a:t>one </a:t>
            </a:r>
            <a:r>
              <a:rPr sz="2400" spc="-10" dirty="0">
                <a:latin typeface="Carlito"/>
                <a:cs typeface="Carlito"/>
              </a:rPr>
              <a:t>after </a:t>
            </a:r>
            <a:r>
              <a:rPr sz="2400" spc="-20" dirty="0">
                <a:latin typeface="Carlito"/>
                <a:cs typeface="Carlito"/>
              </a:rPr>
              <a:t>another, </a:t>
            </a:r>
            <a:r>
              <a:rPr sz="2400" spc="-10" dirty="0">
                <a:latin typeface="Carlito"/>
                <a:cs typeface="Carlito"/>
              </a:rPr>
              <a:t>to </a:t>
            </a:r>
            <a:r>
              <a:rPr sz="2400" spc="-5" dirty="0">
                <a:latin typeface="Carlito"/>
                <a:cs typeface="Carlito"/>
              </a:rPr>
              <a:t>open up idea</a:t>
            </a:r>
            <a:r>
              <a:rPr sz="2400" spc="145" dirty="0">
                <a:latin typeface="Carlito"/>
                <a:cs typeface="Carlito"/>
              </a:rPr>
              <a:t> </a:t>
            </a:r>
            <a:r>
              <a:rPr sz="2400" dirty="0">
                <a:latin typeface="Carlito"/>
                <a:cs typeface="Carlito"/>
              </a:rPr>
              <a:t>space</a:t>
            </a:r>
          </a:p>
          <a:p>
            <a:pPr marL="393700" indent="-381000">
              <a:lnSpc>
                <a:spcPct val="100000"/>
              </a:lnSpc>
              <a:spcBef>
                <a:spcPts val="1080"/>
              </a:spcBef>
              <a:buFont typeface="Arial"/>
              <a:buChar char="•"/>
              <a:tabLst>
                <a:tab pos="393065" algn="l"/>
                <a:tab pos="393700" algn="l"/>
              </a:tabLst>
            </a:pPr>
            <a:r>
              <a:rPr sz="2400" spc="-5" dirty="0">
                <a:latin typeface="Carlito"/>
                <a:cs typeface="Carlito"/>
              </a:rPr>
              <a:t>Being </a:t>
            </a:r>
            <a:r>
              <a:rPr sz="2400" dirty="0">
                <a:latin typeface="Carlito"/>
                <a:cs typeface="Carlito"/>
              </a:rPr>
              <a:t>visual, </a:t>
            </a:r>
            <a:r>
              <a:rPr sz="2400" spc="-10" dirty="0">
                <a:latin typeface="Carlito"/>
                <a:cs typeface="Carlito"/>
              </a:rPr>
              <a:t>generates </a:t>
            </a:r>
            <a:r>
              <a:rPr sz="2400" spc="-5" dirty="0">
                <a:latin typeface="Carlito"/>
                <a:cs typeface="Carlito"/>
              </a:rPr>
              <a:t>lots of ideas by bypassing </a:t>
            </a:r>
            <a:r>
              <a:rPr sz="2400" dirty="0">
                <a:latin typeface="Carlito"/>
                <a:cs typeface="Carlito"/>
              </a:rPr>
              <a:t>the </a:t>
            </a:r>
            <a:r>
              <a:rPr sz="2400" spc="-5" dirty="0">
                <a:latin typeface="Carlito"/>
                <a:cs typeface="Carlito"/>
              </a:rPr>
              <a:t>inner logic </a:t>
            </a:r>
            <a:r>
              <a:rPr sz="2400" dirty="0">
                <a:latin typeface="Carlito"/>
                <a:cs typeface="Carlito"/>
              </a:rPr>
              <a:t>/ </a:t>
            </a:r>
            <a:r>
              <a:rPr sz="2400" spc="-5" dirty="0">
                <a:latin typeface="Carlito"/>
                <a:cs typeface="Carlito"/>
              </a:rPr>
              <a:t>verbal</a:t>
            </a:r>
            <a:r>
              <a:rPr sz="2400" spc="105" dirty="0">
                <a:latin typeface="Carlito"/>
                <a:cs typeface="Carlito"/>
              </a:rPr>
              <a:t> </a:t>
            </a:r>
            <a:r>
              <a:rPr sz="2400" spc="-5" dirty="0">
                <a:latin typeface="Carlito"/>
                <a:cs typeface="Carlito"/>
              </a:rPr>
              <a:t>sensor</a:t>
            </a:r>
            <a:endParaRPr sz="2400" dirty="0">
              <a:latin typeface="Carlito"/>
              <a:cs typeface="Carlito"/>
            </a:endParaRPr>
          </a:p>
        </p:txBody>
      </p:sp>
      <p:sp>
        <p:nvSpPr>
          <p:cNvPr id="7" name="Rectangle 6">
            <a:extLst>
              <a:ext uri="{FF2B5EF4-FFF2-40B4-BE49-F238E27FC236}">
                <a16:creationId xmlns="" xmlns:a16="http://schemas.microsoft.com/office/drawing/2014/main" id="{D7585038-D580-46A3-8C12-A7F429C0E693}"/>
              </a:ext>
            </a:extLst>
          </p:cNvPr>
          <p:cNvSpPr/>
          <p:nvPr/>
        </p:nvSpPr>
        <p:spPr>
          <a:xfrm>
            <a:off x="1752600" y="167598"/>
            <a:ext cx="8686800" cy="5517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MIND-MAP </a:t>
            </a:r>
            <a:r>
              <a:rPr lang="en-US" sz="2800" b="1" dirty="0">
                <a:solidFill>
                  <a:schemeClr val="tx1"/>
                </a:solidFill>
                <a:latin typeface="Times New Roman" pitchFamily="18" charset="0"/>
                <a:cs typeface="Times New Roman" pitchFamily="18" charset="0"/>
              </a:rPr>
              <a:t>(CO3)</a:t>
            </a:r>
          </a:p>
        </p:txBody>
      </p:sp>
      <p:sp>
        <p:nvSpPr>
          <p:cNvPr id="4" name="Footer Placeholder 12">
            <a:extLst>
              <a:ext uri="{FF2B5EF4-FFF2-40B4-BE49-F238E27FC236}">
                <a16:creationId xmlns="" xmlns:a16="http://schemas.microsoft.com/office/drawing/2014/main" id="{BB1C2DD7-5C45-41DA-AF3B-0359FCD4605E}"/>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5" name="Slide Number Placeholder 4"/>
          <p:cNvSpPr>
            <a:spLocks noGrp="1"/>
          </p:cNvSpPr>
          <p:nvPr>
            <p:ph type="sldNum" sz="quarter" idx="12"/>
          </p:nvPr>
        </p:nvSpPr>
        <p:spPr/>
        <p:txBody>
          <a:bodyPr/>
          <a:lstStyle/>
          <a:p>
            <a:fld id="{C8C2747D-87CD-49B3-B348-5B8ED1820296}" type="slidenum">
              <a:rPr lang="en-IN" smtClean="0"/>
              <a:pPr/>
              <a:t>131</a:t>
            </a:fld>
            <a:endParaRPr lang="en-IN"/>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76275" y="841651"/>
            <a:ext cx="10750377" cy="5540789"/>
          </a:xfrm>
          <a:prstGeom prst="rect">
            <a:avLst/>
          </a:prstGeom>
          <a:blipFill>
            <a:blip r:embed="rId2" cstate="print"/>
            <a:stretch>
              <a:fillRect/>
            </a:stretch>
          </a:blipFill>
        </p:spPr>
        <p:txBody>
          <a:bodyPr wrap="square" lIns="0" tIns="0" rIns="0" bIns="0" rtlCol="0"/>
          <a:lstStyle/>
          <a:p>
            <a:endParaRPr dirty="0"/>
          </a:p>
        </p:txBody>
      </p:sp>
      <p:sp>
        <p:nvSpPr>
          <p:cNvPr id="3" name="object 2">
            <a:extLst>
              <a:ext uri="{FF2B5EF4-FFF2-40B4-BE49-F238E27FC236}">
                <a16:creationId xmlns="" xmlns:a16="http://schemas.microsoft.com/office/drawing/2014/main" id="{4BD35244-E806-4E25-960B-35B0072C587F}"/>
              </a:ext>
            </a:extLst>
          </p:cNvPr>
          <p:cNvSpPr/>
          <p:nvPr/>
        </p:nvSpPr>
        <p:spPr>
          <a:xfrm>
            <a:off x="720811" y="866269"/>
            <a:ext cx="10750377" cy="5540789"/>
          </a:xfrm>
          <a:prstGeom prst="rect">
            <a:avLst/>
          </a:prstGeom>
          <a:blipFill>
            <a:blip r:embed="rId2" cstate="print"/>
            <a:stretch>
              <a:fillRect/>
            </a:stretch>
          </a:blipFill>
        </p:spPr>
        <p:txBody>
          <a:bodyPr wrap="square" lIns="0" tIns="0" rIns="0" bIns="0" rtlCol="0"/>
          <a:lstStyle/>
          <a:p>
            <a:endParaRPr dirty="0"/>
          </a:p>
        </p:txBody>
      </p:sp>
      <p:pic>
        <p:nvPicPr>
          <p:cNvPr id="4" name="Picture 3" descr="Company name&#10;&#10;Description automatically generated">
            <a:extLst>
              <a:ext uri="{FF2B5EF4-FFF2-40B4-BE49-F238E27FC236}">
                <a16:creationId xmlns="" xmlns:a16="http://schemas.microsoft.com/office/drawing/2014/main" id="{B844B765-3F6F-4B7C-BEEA-16919151565C}"/>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0" y="0"/>
            <a:ext cx="1828800" cy="841651"/>
          </a:xfrm>
          <a:prstGeom prst="rect">
            <a:avLst/>
          </a:prstGeom>
        </p:spPr>
      </p:pic>
      <p:sp>
        <p:nvSpPr>
          <p:cNvPr id="5" name="object 3">
            <a:extLst>
              <a:ext uri="{FF2B5EF4-FFF2-40B4-BE49-F238E27FC236}">
                <a16:creationId xmlns="" xmlns:a16="http://schemas.microsoft.com/office/drawing/2014/main" id="{2E664C58-895F-4CC6-8874-ADEFC408DC36}"/>
              </a:ext>
            </a:extLst>
          </p:cNvPr>
          <p:cNvSpPr/>
          <p:nvPr/>
        </p:nvSpPr>
        <p:spPr>
          <a:xfrm>
            <a:off x="10751443" y="105955"/>
            <a:ext cx="1350417" cy="428322"/>
          </a:xfrm>
          <a:prstGeom prst="rect">
            <a:avLst/>
          </a:prstGeom>
          <a:blipFill>
            <a:blip r:embed="rId4" cstate="print"/>
            <a:stretch>
              <a:fillRect/>
            </a:stretch>
          </a:blipFill>
        </p:spPr>
        <p:txBody>
          <a:bodyPr wrap="square" lIns="0" tIns="0" rIns="0" bIns="0" rtlCol="0"/>
          <a:lstStyle/>
          <a:p>
            <a:endParaRPr dirty="0"/>
          </a:p>
        </p:txBody>
      </p:sp>
      <p:sp>
        <p:nvSpPr>
          <p:cNvPr id="8" name="Rectangle 7">
            <a:extLst>
              <a:ext uri="{FF2B5EF4-FFF2-40B4-BE49-F238E27FC236}">
                <a16:creationId xmlns="" xmlns:a16="http://schemas.microsoft.com/office/drawing/2014/main" id="{B5BEB92C-5989-464E-91F0-FB73013E2686}"/>
              </a:ext>
            </a:extLst>
          </p:cNvPr>
          <p:cNvSpPr/>
          <p:nvPr/>
        </p:nvSpPr>
        <p:spPr>
          <a:xfrm>
            <a:off x="1752600" y="167598"/>
            <a:ext cx="8686800" cy="5517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MIND-MAP </a:t>
            </a:r>
            <a:r>
              <a:rPr lang="en-US" sz="2800" b="1" dirty="0">
                <a:solidFill>
                  <a:schemeClr val="tx1"/>
                </a:solidFill>
                <a:latin typeface="Times New Roman" pitchFamily="18" charset="0"/>
                <a:cs typeface="Times New Roman" pitchFamily="18" charset="0"/>
              </a:rPr>
              <a:t>(CO3)</a:t>
            </a:r>
          </a:p>
        </p:txBody>
      </p:sp>
      <p:sp>
        <p:nvSpPr>
          <p:cNvPr id="7" name="Footer Placeholder 12">
            <a:extLst>
              <a:ext uri="{FF2B5EF4-FFF2-40B4-BE49-F238E27FC236}">
                <a16:creationId xmlns="" xmlns:a16="http://schemas.microsoft.com/office/drawing/2014/main" id="{8F12AB25-F1A3-4780-81ED-72B66ED4AFAD}"/>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9" name="Slide Number Placeholder 8"/>
          <p:cNvSpPr>
            <a:spLocks noGrp="1"/>
          </p:cNvSpPr>
          <p:nvPr>
            <p:ph type="sldNum" sz="quarter" idx="12"/>
          </p:nvPr>
        </p:nvSpPr>
        <p:spPr/>
        <p:txBody>
          <a:bodyPr/>
          <a:lstStyle/>
          <a:p>
            <a:fld id="{C8C2747D-87CD-49B3-B348-5B8ED1820296}" type="slidenum">
              <a:rPr lang="en-IN" smtClean="0"/>
              <a:pPr/>
              <a:t>132</a:t>
            </a:fld>
            <a:endParaRPr lang="en-IN"/>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19200" y="1752600"/>
            <a:ext cx="9677400" cy="3981137"/>
          </a:xfrm>
          <a:prstGeom prst="rect">
            <a:avLst/>
          </a:prstGeom>
          <a:blipFill>
            <a:blip r:embed="rId2" cstate="print"/>
            <a:stretch>
              <a:fillRect/>
            </a:stretch>
          </a:blipFill>
        </p:spPr>
        <p:txBody>
          <a:bodyPr wrap="square" lIns="0" tIns="0" rIns="0" bIns="0" rtlCol="0"/>
          <a:lstStyle/>
          <a:p>
            <a:endParaRPr dirty="0"/>
          </a:p>
        </p:txBody>
      </p:sp>
      <p:pic>
        <p:nvPicPr>
          <p:cNvPr id="3" name="Picture 2" descr="Company name&#10;&#10;Description automatically generated">
            <a:extLst>
              <a:ext uri="{FF2B5EF4-FFF2-40B4-BE49-F238E27FC236}">
                <a16:creationId xmlns="" xmlns:a16="http://schemas.microsoft.com/office/drawing/2014/main" id="{BC5B0BFA-9F02-41C2-9640-547273477A17}"/>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 y="0"/>
            <a:ext cx="1828801" cy="838200"/>
          </a:xfrm>
          <a:prstGeom prst="rect">
            <a:avLst/>
          </a:prstGeom>
        </p:spPr>
      </p:pic>
      <p:sp>
        <p:nvSpPr>
          <p:cNvPr id="4" name="object 3">
            <a:extLst>
              <a:ext uri="{FF2B5EF4-FFF2-40B4-BE49-F238E27FC236}">
                <a16:creationId xmlns="" xmlns:a16="http://schemas.microsoft.com/office/drawing/2014/main" id="{EF98FB73-0194-4680-996C-B0D3C413B503}"/>
              </a:ext>
            </a:extLst>
          </p:cNvPr>
          <p:cNvSpPr/>
          <p:nvPr/>
        </p:nvSpPr>
        <p:spPr>
          <a:xfrm>
            <a:off x="10751443" y="105955"/>
            <a:ext cx="1350417" cy="428322"/>
          </a:xfrm>
          <a:prstGeom prst="rect">
            <a:avLst/>
          </a:prstGeom>
          <a:blipFill>
            <a:blip r:embed="rId4" cstate="print"/>
            <a:stretch>
              <a:fillRect/>
            </a:stretch>
          </a:blipFill>
        </p:spPr>
        <p:txBody>
          <a:bodyPr wrap="square" lIns="0" tIns="0" rIns="0" bIns="0" rtlCol="0"/>
          <a:lstStyle/>
          <a:p>
            <a:endParaRPr dirty="0"/>
          </a:p>
        </p:txBody>
      </p:sp>
      <p:sp>
        <p:nvSpPr>
          <p:cNvPr id="5" name="Rectangle 4">
            <a:extLst>
              <a:ext uri="{FF2B5EF4-FFF2-40B4-BE49-F238E27FC236}">
                <a16:creationId xmlns="" xmlns:a16="http://schemas.microsoft.com/office/drawing/2014/main" id="{10F83D79-328A-415E-8DF2-45986B6B5126}"/>
              </a:ext>
            </a:extLst>
          </p:cNvPr>
          <p:cNvSpPr/>
          <p:nvPr/>
        </p:nvSpPr>
        <p:spPr>
          <a:xfrm>
            <a:off x="1752600" y="167598"/>
            <a:ext cx="8686800" cy="5517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MIND-MAP </a:t>
            </a:r>
            <a:r>
              <a:rPr lang="en-US" sz="2800" b="1" dirty="0">
                <a:solidFill>
                  <a:schemeClr val="tx1"/>
                </a:solidFill>
                <a:latin typeface="Times New Roman" pitchFamily="18" charset="0"/>
                <a:cs typeface="Times New Roman" pitchFamily="18" charset="0"/>
              </a:rPr>
              <a:t>(CO3)</a:t>
            </a:r>
          </a:p>
        </p:txBody>
      </p:sp>
      <p:sp>
        <p:nvSpPr>
          <p:cNvPr id="6" name="Footer Placeholder 12">
            <a:extLst>
              <a:ext uri="{FF2B5EF4-FFF2-40B4-BE49-F238E27FC236}">
                <a16:creationId xmlns="" xmlns:a16="http://schemas.microsoft.com/office/drawing/2014/main" id="{E60097FA-547F-42DA-90F7-CE439F637DD9}"/>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7" name="Slide Number Placeholder 6"/>
          <p:cNvSpPr>
            <a:spLocks noGrp="1"/>
          </p:cNvSpPr>
          <p:nvPr>
            <p:ph type="sldNum" sz="quarter" idx="12"/>
          </p:nvPr>
        </p:nvSpPr>
        <p:spPr/>
        <p:txBody>
          <a:bodyPr/>
          <a:lstStyle/>
          <a:p>
            <a:fld id="{C8C2747D-87CD-49B3-B348-5B8ED1820296}" type="slidenum">
              <a:rPr lang="en-IN" smtClean="0"/>
              <a:pPr/>
              <a:t>133</a:t>
            </a:fld>
            <a:endParaRPr lang="en-IN"/>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09599" y="662156"/>
            <a:ext cx="10972801" cy="5662444"/>
          </a:xfrm>
          <a:prstGeom prst="rect">
            <a:avLst/>
          </a:prstGeom>
          <a:blipFill>
            <a:blip r:embed="rId2" cstate="print"/>
            <a:stretch>
              <a:fillRect/>
            </a:stretch>
          </a:blipFill>
        </p:spPr>
        <p:txBody>
          <a:bodyPr wrap="square" lIns="0" tIns="0" rIns="0" bIns="0" rtlCol="0"/>
          <a:lstStyle/>
          <a:p>
            <a:endParaRPr dirty="0"/>
          </a:p>
        </p:txBody>
      </p:sp>
      <p:pic>
        <p:nvPicPr>
          <p:cNvPr id="3" name="Picture 2" descr="Company name&#10;&#10;Description automatically generated">
            <a:extLst>
              <a:ext uri="{FF2B5EF4-FFF2-40B4-BE49-F238E27FC236}">
                <a16:creationId xmlns="" xmlns:a16="http://schemas.microsoft.com/office/drawing/2014/main" id="{4813300F-7CD6-4ABE-8E32-281A295457DE}"/>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0" y="71086"/>
            <a:ext cx="1676400" cy="767113"/>
          </a:xfrm>
          <a:prstGeom prst="rect">
            <a:avLst/>
          </a:prstGeom>
        </p:spPr>
      </p:pic>
      <p:sp>
        <p:nvSpPr>
          <p:cNvPr id="4" name="object 3">
            <a:extLst>
              <a:ext uri="{FF2B5EF4-FFF2-40B4-BE49-F238E27FC236}">
                <a16:creationId xmlns="" xmlns:a16="http://schemas.microsoft.com/office/drawing/2014/main" id="{B70D204A-8663-415A-AB2D-DCAB48BDD094}"/>
              </a:ext>
            </a:extLst>
          </p:cNvPr>
          <p:cNvSpPr/>
          <p:nvPr/>
        </p:nvSpPr>
        <p:spPr>
          <a:xfrm>
            <a:off x="10751443" y="105955"/>
            <a:ext cx="1350417" cy="428322"/>
          </a:xfrm>
          <a:prstGeom prst="rect">
            <a:avLst/>
          </a:prstGeom>
          <a:blipFill>
            <a:blip r:embed="rId4" cstate="print"/>
            <a:stretch>
              <a:fillRect/>
            </a:stretch>
          </a:blipFill>
        </p:spPr>
        <p:txBody>
          <a:bodyPr wrap="square" lIns="0" tIns="0" rIns="0" bIns="0" rtlCol="0"/>
          <a:lstStyle/>
          <a:p>
            <a:endParaRPr dirty="0"/>
          </a:p>
        </p:txBody>
      </p:sp>
      <p:sp>
        <p:nvSpPr>
          <p:cNvPr id="5" name="Rectangle 4">
            <a:extLst>
              <a:ext uri="{FF2B5EF4-FFF2-40B4-BE49-F238E27FC236}">
                <a16:creationId xmlns="" xmlns:a16="http://schemas.microsoft.com/office/drawing/2014/main" id="{A7592AFA-BAD4-49A2-9301-C5CCCA4F7AD1}"/>
              </a:ext>
            </a:extLst>
          </p:cNvPr>
          <p:cNvSpPr/>
          <p:nvPr/>
        </p:nvSpPr>
        <p:spPr>
          <a:xfrm>
            <a:off x="1752600" y="167598"/>
            <a:ext cx="8686800" cy="5517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MIND-MAP </a:t>
            </a:r>
            <a:r>
              <a:rPr lang="en-US" sz="2800" b="1" dirty="0">
                <a:solidFill>
                  <a:schemeClr val="tx1"/>
                </a:solidFill>
                <a:latin typeface="Times New Roman" pitchFamily="18" charset="0"/>
                <a:cs typeface="Times New Roman" pitchFamily="18" charset="0"/>
              </a:rPr>
              <a:t>(CO3)</a:t>
            </a:r>
          </a:p>
        </p:txBody>
      </p:sp>
      <p:sp>
        <p:nvSpPr>
          <p:cNvPr id="6" name="Footer Placeholder 12">
            <a:extLst>
              <a:ext uri="{FF2B5EF4-FFF2-40B4-BE49-F238E27FC236}">
                <a16:creationId xmlns="" xmlns:a16="http://schemas.microsoft.com/office/drawing/2014/main" id="{76928030-61BA-49E5-B451-FB8EA828A866}"/>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7" name="Slide Number Placeholder 6"/>
          <p:cNvSpPr>
            <a:spLocks noGrp="1"/>
          </p:cNvSpPr>
          <p:nvPr>
            <p:ph type="sldNum" sz="quarter" idx="12"/>
          </p:nvPr>
        </p:nvSpPr>
        <p:spPr/>
        <p:txBody>
          <a:bodyPr/>
          <a:lstStyle/>
          <a:p>
            <a:fld id="{C8C2747D-87CD-49B3-B348-5B8ED1820296}" type="slidenum">
              <a:rPr lang="en-IN" smtClean="0"/>
              <a:pPr/>
              <a:t>134</a:t>
            </a:fld>
            <a:endParaRPr lang="en-IN"/>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05125" y="1600200"/>
            <a:ext cx="6238875" cy="2514600"/>
          </a:xfrm>
          <a:prstGeom prst="rect">
            <a:avLst/>
          </a:prstGeom>
          <a:blipFill>
            <a:blip r:embed="rId2" cstate="print"/>
            <a:stretch>
              <a:fillRect/>
            </a:stretch>
          </a:blipFill>
        </p:spPr>
        <p:txBody>
          <a:bodyPr wrap="square" lIns="0" tIns="0" rIns="0" bIns="0" rtlCol="0"/>
          <a:lstStyle/>
          <a:p>
            <a:endParaRPr dirty="0"/>
          </a:p>
        </p:txBody>
      </p:sp>
      <p:sp>
        <p:nvSpPr>
          <p:cNvPr id="3" name="object 3"/>
          <p:cNvSpPr txBox="1"/>
          <p:nvPr/>
        </p:nvSpPr>
        <p:spPr>
          <a:xfrm>
            <a:off x="3733800" y="4343400"/>
            <a:ext cx="5257800" cy="351378"/>
          </a:xfrm>
          <a:prstGeom prst="rect">
            <a:avLst/>
          </a:prstGeom>
        </p:spPr>
        <p:txBody>
          <a:bodyPr vert="horz" wrap="square" lIns="0" tIns="12700" rIns="0" bIns="0" rtlCol="0">
            <a:spAutoFit/>
          </a:bodyPr>
          <a:lstStyle/>
          <a:p>
            <a:pPr marL="12700">
              <a:lnSpc>
                <a:spcPct val="100000"/>
              </a:lnSpc>
              <a:spcBef>
                <a:spcPts val="100"/>
              </a:spcBef>
            </a:pPr>
            <a:r>
              <a:rPr sz="2200" spc="-10" dirty="0">
                <a:latin typeface="Carlito"/>
                <a:cs typeface="Carlito"/>
              </a:rPr>
              <a:t>Every problem </a:t>
            </a:r>
            <a:r>
              <a:rPr sz="2200" dirty="0">
                <a:latin typeface="Carlito"/>
                <a:cs typeface="Carlito"/>
              </a:rPr>
              <a:t>is an </a:t>
            </a:r>
            <a:r>
              <a:rPr sz="2200" spc="-5" dirty="0">
                <a:latin typeface="Carlito"/>
                <a:cs typeface="Carlito"/>
              </a:rPr>
              <a:t>opportunity </a:t>
            </a:r>
            <a:r>
              <a:rPr sz="2200" spc="-15" dirty="0">
                <a:latin typeface="Carlito"/>
                <a:cs typeface="Carlito"/>
              </a:rPr>
              <a:t>for</a:t>
            </a:r>
            <a:r>
              <a:rPr sz="2200" spc="-25" dirty="0">
                <a:latin typeface="Carlito"/>
                <a:cs typeface="Carlito"/>
              </a:rPr>
              <a:t> </a:t>
            </a:r>
            <a:r>
              <a:rPr sz="2200" spc="-5" dirty="0">
                <a:latin typeface="Carlito"/>
                <a:cs typeface="Carlito"/>
              </a:rPr>
              <a:t>design</a:t>
            </a:r>
            <a:endParaRPr sz="2200" dirty="0">
              <a:latin typeface="Carlito"/>
              <a:cs typeface="Carlito"/>
            </a:endParaRPr>
          </a:p>
        </p:txBody>
      </p:sp>
      <p:pic>
        <p:nvPicPr>
          <p:cNvPr id="4" name="Picture 3" descr="Company name&#10;&#10;Description automatically generated">
            <a:extLst>
              <a:ext uri="{FF2B5EF4-FFF2-40B4-BE49-F238E27FC236}">
                <a16:creationId xmlns="" xmlns:a16="http://schemas.microsoft.com/office/drawing/2014/main" id="{35093479-3F29-48BE-93EB-603EE6A82735}"/>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0140" y="-18757"/>
            <a:ext cx="1814859" cy="780757"/>
          </a:xfrm>
          <a:prstGeom prst="rect">
            <a:avLst/>
          </a:prstGeom>
        </p:spPr>
      </p:pic>
      <p:sp>
        <p:nvSpPr>
          <p:cNvPr id="5" name="object 3">
            <a:extLst>
              <a:ext uri="{FF2B5EF4-FFF2-40B4-BE49-F238E27FC236}">
                <a16:creationId xmlns="" xmlns:a16="http://schemas.microsoft.com/office/drawing/2014/main" id="{AE7528FB-7E83-45AF-9133-CA4CD5972EB6}"/>
              </a:ext>
            </a:extLst>
          </p:cNvPr>
          <p:cNvSpPr/>
          <p:nvPr/>
        </p:nvSpPr>
        <p:spPr>
          <a:xfrm>
            <a:off x="10751443" y="49684"/>
            <a:ext cx="1350417" cy="428322"/>
          </a:xfrm>
          <a:prstGeom prst="rect">
            <a:avLst/>
          </a:prstGeom>
          <a:blipFill>
            <a:blip r:embed="rId4" cstate="print"/>
            <a:stretch>
              <a:fillRect/>
            </a:stretch>
          </a:blipFill>
        </p:spPr>
        <p:txBody>
          <a:bodyPr wrap="square" lIns="0" tIns="0" rIns="0" bIns="0" rtlCol="0"/>
          <a:lstStyle/>
          <a:p>
            <a:endParaRPr dirty="0"/>
          </a:p>
        </p:txBody>
      </p:sp>
      <p:sp>
        <p:nvSpPr>
          <p:cNvPr id="7" name="Rectangle 6">
            <a:extLst>
              <a:ext uri="{FF2B5EF4-FFF2-40B4-BE49-F238E27FC236}">
                <a16:creationId xmlns="" xmlns:a16="http://schemas.microsoft.com/office/drawing/2014/main" id="{F4A3830C-FC34-47DB-84B5-0D57FC411A69}"/>
              </a:ext>
            </a:extLst>
          </p:cNvPr>
          <p:cNvSpPr/>
          <p:nvPr/>
        </p:nvSpPr>
        <p:spPr>
          <a:xfrm>
            <a:off x="1752600" y="167598"/>
            <a:ext cx="8686800" cy="5517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How Might We </a:t>
            </a:r>
            <a:r>
              <a:rPr lang="en-US" sz="2800" b="1" dirty="0">
                <a:solidFill>
                  <a:schemeClr val="tx1"/>
                </a:solidFill>
                <a:latin typeface="Times New Roman" pitchFamily="18" charset="0"/>
                <a:cs typeface="Times New Roman" pitchFamily="18" charset="0"/>
              </a:rPr>
              <a:t>(CO3)</a:t>
            </a:r>
          </a:p>
        </p:txBody>
      </p:sp>
      <p:sp>
        <p:nvSpPr>
          <p:cNvPr id="8" name="Footer Placeholder 12">
            <a:extLst>
              <a:ext uri="{FF2B5EF4-FFF2-40B4-BE49-F238E27FC236}">
                <a16:creationId xmlns="" xmlns:a16="http://schemas.microsoft.com/office/drawing/2014/main" id="{F3027BB7-8601-4642-8DDC-DC9A7B1CF5E8}"/>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9" name="Slide Number Placeholder 8"/>
          <p:cNvSpPr>
            <a:spLocks noGrp="1"/>
          </p:cNvSpPr>
          <p:nvPr>
            <p:ph type="sldNum" sz="quarter" idx="12"/>
          </p:nvPr>
        </p:nvSpPr>
        <p:spPr/>
        <p:txBody>
          <a:bodyPr/>
          <a:lstStyle/>
          <a:p>
            <a:fld id="{C8C2747D-87CD-49B3-B348-5B8ED1820296}" type="slidenum">
              <a:rPr lang="en-IN" smtClean="0"/>
              <a:pPr/>
              <a:t>135</a:t>
            </a:fld>
            <a:endParaRPr lang="en-IN"/>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47800" y="1066801"/>
            <a:ext cx="4267200" cy="4953000"/>
          </a:xfrm>
          <a:prstGeom prst="rect">
            <a:avLst/>
          </a:prstGeom>
          <a:blipFill>
            <a:blip r:embed="rId2" cstate="print"/>
            <a:stretch>
              <a:fillRect/>
            </a:stretch>
          </a:blipFill>
        </p:spPr>
        <p:txBody>
          <a:bodyPr wrap="square" lIns="0" tIns="0" rIns="0" bIns="0" rtlCol="0"/>
          <a:lstStyle/>
          <a:p>
            <a:endParaRPr dirty="0"/>
          </a:p>
        </p:txBody>
      </p:sp>
      <p:sp>
        <p:nvSpPr>
          <p:cNvPr id="3" name="object 3"/>
          <p:cNvSpPr txBox="1"/>
          <p:nvPr/>
        </p:nvSpPr>
        <p:spPr>
          <a:xfrm>
            <a:off x="7080631" y="2953639"/>
            <a:ext cx="4267200" cy="1705595"/>
          </a:xfrm>
          <a:prstGeom prst="rect">
            <a:avLst/>
          </a:prstGeom>
        </p:spPr>
        <p:txBody>
          <a:bodyPr vert="horz" wrap="square" lIns="0" tIns="12700" rIns="0" bIns="0" rtlCol="0">
            <a:spAutoFit/>
          </a:bodyPr>
          <a:lstStyle/>
          <a:p>
            <a:pPr marL="12700" marR="5080">
              <a:lnSpc>
                <a:spcPct val="100000"/>
              </a:lnSpc>
              <a:spcBef>
                <a:spcPts val="100"/>
              </a:spcBef>
            </a:pPr>
            <a:r>
              <a:rPr sz="2200" spc="-5" dirty="0">
                <a:latin typeface="Carlito"/>
                <a:cs typeface="Carlito"/>
              </a:rPr>
              <a:t>Challenges </a:t>
            </a:r>
            <a:r>
              <a:rPr sz="2200" dirty="0">
                <a:latin typeface="Carlito"/>
                <a:cs typeface="Carlito"/>
              </a:rPr>
              <a:t>means </a:t>
            </a:r>
            <a:r>
              <a:rPr sz="2200" spc="-5" dirty="0">
                <a:latin typeface="Carlito"/>
                <a:cs typeface="Carlito"/>
              </a:rPr>
              <a:t>opportunities in  disguise. By </a:t>
            </a:r>
            <a:r>
              <a:rPr sz="2200" spc="-10" dirty="0">
                <a:latin typeface="Carlito"/>
                <a:cs typeface="Carlito"/>
              </a:rPr>
              <a:t>framing your </a:t>
            </a:r>
            <a:r>
              <a:rPr sz="2200" spc="-5" dirty="0">
                <a:latin typeface="Carlito"/>
                <a:cs typeface="Carlito"/>
              </a:rPr>
              <a:t>challenge  </a:t>
            </a:r>
            <a:r>
              <a:rPr sz="2200" dirty="0">
                <a:latin typeface="Carlito"/>
                <a:cs typeface="Carlito"/>
              </a:rPr>
              <a:t>as a </a:t>
            </a:r>
            <a:r>
              <a:rPr sz="2200" spc="-10" dirty="0">
                <a:latin typeface="Carlito"/>
                <a:cs typeface="Carlito"/>
              </a:rPr>
              <a:t>How </a:t>
            </a:r>
            <a:r>
              <a:rPr sz="2200" spc="-5" dirty="0">
                <a:latin typeface="Carlito"/>
                <a:cs typeface="Carlito"/>
              </a:rPr>
              <a:t>Might </a:t>
            </a:r>
            <a:r>
              <a:rPr sz="2200" spc="-35" dirty="0">
                <a:latin typeface="Carlito"/>
                <a:cs typeface="Carlito"/>
              </a:rPr>
              <a:t>We </a:t>
            </a:r>
            <a:r>
              <a:rPr sz="2200" spc="-5" dirty="0">
                <a:latin typeface="Carlito"/>
                <a:cs typeface="Carlito"/>
              </a:rPr>
              <a:t>question, </a:t>
            </a:r>
            <a:r>
              <a:rPr sz="2200" spc="-10" dirty="0">
                <a:latin typeface="Carlito"/>
                <a:cs typeface="Carlito"/>
              </a:rPr>
              <a:t>you’ll  </a:t>
            </a:r>
            <a:r>
              <a:rPr sz="2200" spc="-5" dirty="0">
                <a:latin typeface="Carlito"/>
                <a:cs typeface="Carlito"/>
              </a:rPr>
              <a:t>set </a:t>
            </a:r>
            <a:r>
              <a:rPr sz="2200" spc="-10" dirty="0">
                <a:latin typeface="Carlito"/>
                <a:cs typeface="Carlito"/>
              </a:rPr>
              <a:t>yourself </a:t>
            </a:r>
            <a:r>
              <a:rPr sz="2200" spc="-5" dirty="0">
                <a:latin typeface="Carlito"/>
                <a:cs typeface="Carlito"/>
              </a:rPr>
              <a:t>up </a:t>
            </a:r>
            <a:r>
              <a:rPr sz="2200" spc="-15" dirty="0">
                <a:latin typeface="Carlito"/>
                <a:cs typeface="Carlito"/>
              </a:rPr>
              <a:t>for </a:t>
            </a:r>
            <a:r>
              <a:rPr sz="2200" dirty="0">
                <a:latin typeface="Carlito"/>
                <a:cs typeface="Carlito"/>
              </a:rPr>
              <a:t>an </a:t>
            </a:r>
            <a:r>
              <a:rPr sz="2200" spc="-10" dirty="0">
                <a:latin typeface="Carlito"/>
                <a:cs typeface="Carlito"/>
              </a:rPr>
              <a:t>innovative  solution.</a:t>
            </a:r>
            <a:endParaRPr sz="2200" dirty="0">
              <a:latin typeface="Carlito"/>
              <a:cs typeface="Carlito"/>
            </a:endParaRPr>
          </a:p>
        </p:txBody>
      </p:sp>
      <p:pic>
        <p:nvPicPr>
          <p:cNvPr id="4" name="Picture 3" descr="Company name&#10;&#10;Description automatically generated">
            <a:extLst>
              <a:ext uri="{FF2B5EF4-FFF2-40B4-BE49-F238E27FC236}">
                <a16:creationId xmlns="" xmlns:a16="http://schemas.microsoft.com/office/drawing/2014/main" id="{78442F1B-3682-480F-8535-15ADCDF244CA}"/>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0141" y="-1"/>
            <a:ext cx="1746791" cy="838199"/>
          </a:xfrm>
          <a:prstGeom prst="rect">
            <a:avLst/>
          </a:prstGeom>
        </p:spPr>
      </p:pic>
      <p:sp>
        <p:nvSpPr>
          <p:cNvPr id="5" name="object 3">
            <a:extLst>
              <a:ext uri="{FF2B5EF4-FFF2-40B4-BE49-F238E27FC236}">
                <a16:creationId xmlns="" xmlns:a16="http://schemas.microsoft.com/office/drawing/2014/main" id="{DDFDEE6B-F682-47F5-898B-AC7906F4EEE8}"/>
              </a:ext>
            </a:extLst>
          </p:cNvPr>
          <p:cNvSpPr/>
          <p:nvPr/>
        </p:nvSpPr>
        <p:spPr>
          <a:xfrm>
            <a:off x="10751443" y="35616"/>
            <a:ext cx="1350417" cy="428322"/>
          </a:xfrm>
          <a:prstGeom prst="rect">
            <a:avLst/>
          </a:prstGeom>
          <a:blipFill>
            <a:blip r:embed="rId4" cstate="print"/>
            <a:stretch>
              <a:fillRect/>
            </a:stretch>
          </a:blipFill>
        </p:spPr>
        <p:txBody>
          <a:bodyPr wrap="square" lIns="0" tIns="0" rIns="0" bIns="0" rtlCol="0"/>
          <a:lstStyle/>
          <a:p>
            <a:endParaRPr dirty="0"/>
          </a:p>
        </p:txBody>
      </p:sp>
      <p:sp>
        <p:nvSpPr>
          <p:cNvPr id="6" name="Rectangle 5">
            <a:extLst>
              <a:ext uri="{FF2B5EF4-FFF2-40B4-BE49-F238E27FC236}">
                <a16:creationId xmlns="" xmlns:a16="http://schemas.microsoft.com/office/drawing/2014/main" id="{52E84C6B-7A6A-46CF-A3B0-BD64D09BA7E1}"/>
              </a:ext>
            </a:extLst>
          </p:cNvPr>
          <p:cNvSpPr/>
          <p:nvPr/>
        </p:nvSpPr>
        <p:spPr>
          <a:xfrm>
            <a:off x="1752600" y="167598"/>
            <a:ext cx="8686800" cy="5517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How Might We </a:t>
            </a:r>
            <a:r>
              <a:rPr lang="en-US" sz="2800" b="1" dirty="0">
                <a:solidFill>
                  <a:schemeClr val="tx1"/>
                </a:solidFill>
                <a:latin typeface="Times New Roman" pitchFamily="18" charset="0"/>
                <a:cs typeface="Times New Roman" pitchFamily="18" charset="0"/>
              </a:rPr>
              <a:t>(CO3)</a:t>
            </a:r>
          </a:p>
        </p:txBody>
      </p:sp>
      <p:sp>
        <p:nvSpPr>
          <p:cNvPr id="7" name="Footer Placeholder 12">
            <a:extLst>
              <a:ext uri="{FF2B5EF4-FFF2-40B4-BE49-F238E27FC236}">
                <a16:creationId xmlns="" xmlns:a16="http://schemas.microsoft.com/office/drawing/2014/main" id="{0D16252B-A14A-4EB5-8724-399F76211FBA}"/>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8" name="Slide Number Placeholder 7"/>
          <p:cNvSpPr>
            <a:spLocks noGrp="1"/>
          </p:cNvSpPr>
          <p:nvPr>
            <p:ph type="sldNum" sz="quarter" idx="12"/>
          </p:nvPr>
        </p:nvSpPr>
        <p:spPr/>
        <p:txBody>
          <a:bodyPr/>
          <a:lstStyle/>
          <a:p>
            <a:fld id="{C8C2747D-87CD-49B3-B348-5B8ED1820296}" type="slidenum">
              <a:rPr lang="en-IN" smtClean="0"/>
              <a:pPr/>
              <a:t>136</a:t>
            </a:fld>
            <a:endParaRPr lang="en-IN"/>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6251" y="1258925"/>
            <a:ext cx="10820400" cy="381515"/>
          </a:xfrm>
          <a:prstGeom prst="rect">
            <a:avLst/>
          </a:prstGeom>
        </p:spPr>
        <p:txBody>
          <a:bodyPr vert="horz" wrap="square" lIns="0" tIns="12065" rIns="0" bIns="0" rtlCol="0">
            <a:spAutoFit/>
          </a:bodyPr>
          <a:lstStyle/>
          <a:p>
            <a:pPr marL="12700">
              <a:lnSpc>
                <a:spcPct val="100000"/>
              </a:lnSpc>
              <a:spcBef>
                <a:spcPts val="95"/>
              </a:spcBef>
            </a:pPr>
            <a:r>
              <a:rPr sz="2400" b="1" spc="25" dirty="0">
                <a:latin typeface="Arial"/>
                <a:cs typeface="Arial"/>
              </a:rPr>
              <a:t>Steps</a:t>
            </a:r>
            <a:r>
              <a:rPr sz="2400" b="1" spc="-105" dirty="0">
                <a:latin typeface="Arial"/>
                <a:cs typeface="Arial"/>
              </a:rPr>
              <a:t> </a:t>
            </a:r>
            <a:r>
              <a:rPr sz="2400" b="1" spc="15" dirty="0">
                <a:latin typeface="Arial"/>
                <a:cs typeface="Arial"/>
              </a:rPr>
              <a:t>to</a:t>
            </a:r>
            <a:r>
              <a:rPr sz="2400" b="1" spc="-90" dirty="0">
                <a:latin typeface="Arial"/>
                <a:cs typeface="Arial"/>
              </a:rPr>
              <a:t> </a:t>
            </a:r>
            <a:r>
              <a:rPr sz="2400" b="1" spc="35" dirty="0">
                <a:latin typeface="Arial"/>
                <a:cs typeface="Arial"/>
              </a:rPr>
              <a:t>conduct</a:t>
            </a:r>
            <a:r>
              <a:rPr sz="2400" b="1" spc="-114" dirty="0">
                <a:latin typeface="Arial"/>
                <a:cs typeface="Arial"/>
              </a:rPr>
              <a:t> </a:t>
            </a:r>
            <a:r>
              <a:rPr sz="2400" b="1" spc="100" dirty="0">
                <a:latin typeface="Arial"/>
                <a:cs typeface="Arial"/>
              </a:rPr>
              <a:t>a</a:t>
            </a:r>
            <a:r>
              <a:rPr sz="2400" b="1" spc="-85" dirty="0">
                <a:latin typeface="Arial"/>
                <a:cs typeface="Arial"/>
              </a:rPr>
              <a:t> </a:t>
            </a:r>
            <a:r>
              <a:rPr sz="2400" b="1" spc="20" dirty="0">
                <a:latin typeface="Arial"/>
                <a:cs typeface="Arial"/>
              </a:rPr>
              <a:t>“How</a:t>
            </a:r>
            <a:r>
              <a:rPr sz="2400" b="1" spc="-110" dirty="0">
                <a:latin typeface="Arial"/>
                <a:cs typeface="Arial"/>
              </a:rPr>
              <a:t> </a:t>
            </a:r>
            <a:r>
              <a:rPr sz="2400" b="1" spc="15" dirty="0">
                <a:latin typeface="Arial"/>
                <a:cs typeface="Arial"/>
              </a:rPr>
              <a:t>Might</a:t>
            </a:r>
            <a:r>
              <a:rPr sz="2400" b="1" spc="-125" dirty="0">
                <a:latin typeface="Arial"/>
                <a:cs typeface="Arial"/>
              </a:rPr>
              <a:t> </a:t>
            </a:r>
            <a:r>
              <a:rPr sz="2400" b="1" spc="-35" dirty="0">
                <a:latin typeface="Arial"/>
                <a:cs typeface="Arial"/>
              </a:rPr>
              <a:t>We”</a:t>
            </a:r>
            <a:r>
              <a:rPr sz="2400" b="1" spc="-90" dirty="0">
                <a:latin typeface="Arial"/>
                <a:cs typeface="Arial"/>
              </a:rPr>
              <a:t> </a:t>
            </a:r>
            <a:r>
              <a:rPr sz="2400" b="1" spc="30" dirty="0">
                <a:latin typeface="Arial"/>
                <a:cs typeface="Arial"/>
              </a:rPr>
              <a:t>exercise</a:t>
            </a:r>
          </a:p>
        </p:txBody>
      </p:sp>
      <p:sp>
        <p:nvSpPr>
          <p:cNvPr id="3" name="object 3"/>
          <p:cNvSpPr txBox="1"/>
          <p:nvPr/>
        </p:nvSpPr>
        <p:spPr>
          <a:xfrm>
            <a:off x="606251" y="1803806"/>
            <a:ext cx="10513061" cy="2283317"/>
          </a:xfrm>
          <a:prstGeom prst="rect">
            <a:avLst/>
          </a:prstGeom>
        </p:spPr>
        <p:txBody>
          <a:bodyPr vert="horz" wrap="square" lIns="0" tIns="114935" rIns="0" bIns="0" rtlCol="0">
            <a:spAutoFit/>
          </a:bodyPr>
          <a:lstStyle/>
          <a:p>
            <a:pPr marL="237490" indent="-225425">
              <a:lnSpc>
                <a:spcPct val="100000"/>
              </a:lnSpc>
              <a:spcBef>
                <a:spcPts val="905"/>
              </a:spcBef>
              <a:buAutoNum type="arabicPeriod"/>
              <a:tabLst>
                <a:tab pos="238125" algn="l"/>
              </a:tabLst>
            </a:pPr>
            <a:r>
              <a:rPr sz="2400" spc="-5" dirty="0">
                <a:latin typeface="Carlito"/>
                <a:cs typeface="Carlito"/>
              </a:rPr>
              <a:t>Outline insights </a:t>
            </a:r>
            <a:r>
              <a:rPr sz="2400" dirty="0">
                <a:latin typeface="Carlito"/>
                <a:cs typeface="Carlito"/>
              </a:rPr>
              <a:t>/ </a:t>
            </a:r>
            <a:r>
              <a:rPr sz="2400" spc="-5" dirty="0">
                <a:latin typeface="Carlito"/>
                <a:cs typeface="Carlito"/>
              </a:rPr>
              <a:t>painpoints in </a:t>
            </a:r>
            <a:r>
              <a:rPr sz="2400" dirty="0">
                <a:latin typeface="Carlito"/>
                <a:cs typeface="Carlito"/>
              </a:rPr>
              <a:t>the </a:t>
            </a:r>
            <a:r>
              <a:rPr sz="2400" spc="-10" dirty="0">
                <a:latin typeface="Carlito"/>
                <a:cs typeface="Carlito"/>
              </a:rPr>
              <a:t>current </a:t>
            </a:r>
            <a:r>
              <a:rPr sz="2400" spc="-5" dirty="0">
                <a:latin typeface="Carlito"/>
                <a:cs typeface="Carlito"/>
              </a:rPr>
              <a:t>or new</a:t>
            </a:r>
            <a:r>
              <a:rPr sz="2400" spc="105" dirty="0">
                <a:latin typeface="Carlito"/>
                <a:cs typeface="Carlito"/>
              </a:rPr>
              <a:t> </a:t>
            </a:r>
            <a:r>
              <a:rPr sz="2400" spc="-10" dirty="0">
                <a:latin typeface="Carlito"/>
                <a:cs typeface="Carlito"/>
              </a:rPr>
              <a:t>initiative</a:t>
            </a:r>
            <a:endParaRPr sz="2400" dirty="0">
              <a:latin typeface="Carlito"/>
              <a:cs typeface="Carlito"/>
            </a:endParaRPr>
          </a:p>
          <a:p>
            <a:pPr marL="237490" indent="-225425">
              <a:lnSpc>
                <a:spcPct val="100000"/>
              </a:lnSpc>
              <a:spcBef>
                <a:spcPts val="810"/>
              </a:spcBef>
              <a:buAutoNum type="arabicPeriod"/>
              <a:tabLst>
                <a:tab pos="238125" algn="l"/>
              </a:tabLst>
            </a:pPr>
            <a:r>
              <a:rPr sz="2400" spc="-15" dirty="0">
                <a:latin typeface="Carlito"/>
                <a:cs typeface="Carlito"/>
              </a:rPr>
              <a:t>Reframe </a:t>
            </a:r>
            <a:r>
              <a:rPr sz="2400" spc="-5" dirty="0">
                <a:solidFill>
                  <a:srgbClr val="171A1C"/>
                </a:solidFill>
                <a:latin typeface="Arial"/>
                <a:cs typeface="Arial"/>
              </a:rPr>
              <a:t>these insights </a:t>
            </a:r>
            <a:r>
              <a:rPr sz="2400" dirty="0">
                <a:solidFill>
                  <a:srgbClr val="171A1C"/>
                </a:solidFill>
                <a:latin typeface="Arial"/>
                <a:cs typeface="Arial"/>
              </a:rPr>
              <a:t>/ </a:t>
            </a:r>
            <a:r>
              <a:rPr sz="2400" spc="-5" dirty="0">
                <a:solidFill>
                  <a:srgbClr val="171A1C"/>
                </a:solidFill>
                <a:latin typeface="Arial"/>
                <a:cs typeface="Arial"/>
              </a:rPr>
              <a:t>painpoints into </a:t>
            </a:r>
            <a:r>
              <a:rPr sz="2400" spc="-10" dirty="0">
                <a:solidFill>
                  <a:srgbClr val="171A1C"/>
                </a:solidFill>
                <a:latin typeface="Arial"/>
                <a:cs typeface="Arial"/>
              </a:rPr>
              <a:t>questions </a:t>
            </a:r>
            <a:r>
              <a:rPr sz="2400" spc="-5" dirty="0">
                <a:solidFill>
                  <a:srgbClr val="171A1C"/>
                </a:solidFill>
                <a:latin typeface="Arial"/>
                <a:cs typeface="Arial"/>
              </a:rPr>
              <a:t>by starting </a:t>
            </a:r>
            <a:r>
              <a:rPr sz="2400" spc="-15" dirty="0">
                <a:solidFill>
                  <a:srgbClr val="171A1C"/>
                </a:solidFill>
                <a:latin typeface="Arial"/>
                <a:cs typeface="Arial"/>
              </a:rPr>
              <a:t>with</a:t>
            </a:r>
            <a:r>
              <a:rPr sz="2400" spc="160" dirty="0">
                <a:solidFill>
                  <a:srgbClr val="171A1C"/>
                </a:solidFill>
                <a:latin typeface="Arial"/>
                <a:cs typeface="Arial"/>
              </a:rPr>
              <a:t> </a:t>
            </a:r>
            <a:r>
              <a:rPr sz="2400" dirty="0">
                <a:solidFill>
                  <a:srgbClr val="171A1C"/>
                </a:solidFill>
                <a:latin typeface="Arial"/>
                <a:cs typeface="Arial"/>
              </a:rPr>
              <a:t>“HMW”</a:t>
            </a:r>
            <a:endParaRPr sz="2400" dirty="0">
              <a:latin typeface="Arial"/>
              <a:cs typeface="Arial"/>
            </a:endParaRPr>
          </a:p>
          <a:p>
            <a:pPr marL="237490" indent="-225425">
              <a:lnSpc>
                <a:spcPct val="100000"/>
              </a:lnSpc>
              <a:spcBef>
                <a:spcPts val="765"/>
              </a:spcBef>
              <a:buAutoNum type="arabicPeriod"/>
              <a:tabLst>
                <a:tab pos="238125" algn="l"/>
              </a:tabLst>
            </a:pPr>
            <a:r>
              <a:rPr sz="2400" spc="-20" dirty="0">
                <a:latin typeface="Carlito"/>
                <a:cs typeface="Carlito"/>
              </a:rPr>
              <a:t>Write </a:t>
            </a:r>
            <a:r>
              <a:rPr sz="2400" spc="-5" dirty="0">
                <a:latin typeface="Carlito"/>
                <a:cs typeface="Carlito"/>
              </a:rPr>
              <a:t>multiple “HMW” questions which </a:t>
            </a:r>
            <a:r>
              <a:rPr sz="2400" spc="-15" dirty="0">
                <a:latin typeface="Carlito"/>
                <a:cs typeface="Carlito"/>
              </a:rPr>
              <a:t>create </a:t>
            </a:r>
            <a:r>
              <a:rPr sz="2400" spc="-10" dirty="0">
                <a:latin typeface="Carlito"/>
                <a:cs typeface="Carlito"/>
              </a:rPr>
              <a:t>more </a:t>
            </a:r>
            <a:r>
              <a:rPr sz="2400" spc="-5" dirty="0">
                <a:latin typeface="Carlito"/>
                <a:cs typeface="Carlito"/>
              </a:rPr>
              <a:t>opportunities </a:t>
            </a:r>
            <a:r>
              <a:rPr sz="2400" spc="-15" dirty="0">
                <a:latin typeface="Carlito"/>
                <a:cs typeface="Carlito"/>
              </a:rPr>
              <a:t>for </a:t>
            </a:r>
            <a:r>
              <a:rPr sz="2400" spc="-10" dirty="0">
                <a:latin typeface="Carlito"/>
                <a:cs typeface="Carlito"/>
              </a:rPr>
              <a:t>solution</a:t>
            </a:r>
            <a:r>
              <a:rPr sz="2400" spc="245" dirty="0">
                <a:latin typeface="Carlito"/>
                <a:cs typeface="Carlito"/>
              </a:rPr>
              <a:t> </a:t>
            </a:r>
            <a:r>
              <a:rPr sz="2400" spc="-15" dirty="0">
                <a:latin typeface="Carlito"/>
                <a:cs typeface="Carlito"/>
              </a:rPr>
              <a:t>exploration</a:t>
            </a:r>
            <a:endParaRPr sz="2400" dirty="0">
              <a:latin typeface="Carlito"/>
              <a:cs typeface="Carlito"/>
            </a:endParaRPr>
          </a:p>
          <a:p>
            <a:pPr marL="266700" indent="-254635">
              <a:lnSpc>
                <a:spcPct val="100000"/>
              </a:lnSpc>
              <a:spcBef>
                <a:spcPts val="855"/>
              </a:spcBef>
              <a:buAutoNum type="arabicPeriod"/>
              <a:tabLst>
                <a:tab pos="267335" algn="l"/>
              </a:tabLst>
            </a:pPr>
            <a:r>
              <a:rPr sz="2400" dirty="0">
                <a:solidFill>
                  <a:srgbClr val="171A1C"/>
                </a:solidFill>
                <a:latin typeface="Arial"/>
                <a:cs typeface="Arial"/>
              </a:rPr>
              <a:t>“HMW” </a:t>
            </a:r>
            <a:r>
              <a:rPr sz="2400" spc="-5" dirty="0">
                <a:solidFill>
                  <a:srgbClr val="171A1C"/>
                </a:solidFill>
                <a:latin typeface="Arial"/>
                <a:cs typeface="Arial"/>
              </a:rPr>
              <a:t>questions should not be broad or</a:t>
            </a:r>
            <a:r>
              <a:rPr sz="2400" spc="45" dirty="0">
                <a:solidFill>
                  <a:srgbClr val="171A1C"/>
                </a:solidFill>
                <a:latin typeface="Arial"/>
                <a:cs typeface="Arial"/>
              </a:rPr>
              <a:t> </a:t>
            </a:r>
            <a:r>
              <a:rPr sz="2400" spc="-25" dirty="0">
                <a:solidFill>
                  <a:srgbClr val="171A1C"/>
                </a:solidFill>
                <a:latin typeface="Arial"/>
                <a:cs typeface="Arial"/>
              </a:rPr>
              <a:t>narrow.</a:t>
            </a:r>
            <a:endParaRPr sz="2400" dirty="0">
              <a:latin typeface="Arial"/>
              <a:cs typeface="Arial"/>
            </a:endParaRPr>
          </a:p>
        </p:txBody>
      </p:sp>
      <p:pic>
        <p:nvPicPr>
          <p:cNvPr id="4" name="Picture 3" descr="Company name&#10;&#10;Description automatically generated">
            <a:extLst>
              <a:ext uri="{FF2B5EF4-FFF2-40B4-BE49-F238E27FC236}">
                <a16:creationId xmlns="" xmlns:a16="http://schemas.microsoft.com/office/drawing/2014/main" id="{A3D0BBEB-7EE4-40AA-A156-81275B3B225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90140" y="-1"/>
            <a:ext cx="1586260" cy="774571"/>
          </a:xfrm>
          <a:prstGeom prst="rect">
            <a:avLst/>
          </a:prstGeom>
        </p:spPr>
      </p:pic>
      <p:sp>
        <p:nvSpPr>
          <p:cNvPr id="5" name="object 3">
            <a:extLst>
              <a:ext uri="{FF2B5EF4-FFF2-40B4-BE49-F238E27FC236}">
                <a16:creationId xmlns="" xmlns:a16="http://schemas.microsoft.com/office/drawing/2014/main" id="{7F5F1EFD-2AFA-41B9-A185-EA23A47A6EB7}"/>
              </a:ext>
            </a:extLst>
          </p:cNvPr>
          <p:cNvSpPr/>
          <p:nvPr/>
        </p:nvSpPr>
        <p:spPr>
          <a:xfrm>
            <a:off x="10751443" y="-1"/>
            <a:ext cx="1350417" cy="428322"/>
          </a:xfrm>
          <a:prstGeom prst="rect">
            <a:avLst/>
          </a:prstGeom>
          <a:blipFill>
            <a:blip r:embed="rId3" cstate="print"/>
            <a:stretch>
              <a:fillRect/>
            </a:stretch>
          </a:blipFill>
        </p:spPr>
        <p:txBody>
          <a:bodyPr wrap="square" lIns="0" tIns="0" rIns="0" bIns="0" rtlCol="0"/>
          <a:lstStyle/>
          <a:p>
            <a:endParaRPr dirty="0"/>
          </a:p>
        </p:txBody>
      </p:sp>
      <p:sp>
        <p:nvSpPr>
          <p:cNvPr id="6" name="Rectangle 5">
            <a:extLst>
              <a:ext uri="{FF2B5EF4-FFF2-40B4-BE49-F238E27FC236}">
                <a16:creationId xmlns="" xmlns:a16="http://schemas.microsoft.com/office/drawing/2014/main" id="{6E759F07-19D0-4537-BB3A-8550B9297B85}"/>
              </a:ext>
            </a:extLst>
          </p:cNvPr>
          <p:cNvSpPr/>
          <p:nvPr/>
        </p:nvSpPr>
        <p:spPr>
          <a:xfrm>
            <a:off x="1752600" y="167598"/>
            <a:ext cx="8686800" cy="5517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How Might We </a:t>
            </a:r>
            <a:r>
              <a:rPr lang="en-US" sz="2800" b="1" dirty="0">
                <a:solidFill>
                  <a:schemeClr val="tx1"/>
                </a:solidFill>
                <a:latin typeface="Times New Roman" pitchFamily="18" charset="0"/>
                <a:cs typeface="Times New Roman" pitchFamily="18" charset="0"/>
              </a:rPr>
              <a:t>(CO3)</a:t>
            </a:r>
          </a:p>
        </p:txBody>
      </p:sp>
      <p:sp>
        <p:nvSpPr>
          <p:cNvPr id="7" name="Footer Placeholder 12">
            <a:extLst>
              <a:ext uri="{FF2B5EF4-FFF2-40B4-BE49-F238E27FC236}">
                <a16:creationId xmlns="" xmlns:a16="http://schemas.microsoft.com/office/drawing/2014/main" id="{821AE941-4517-45BD-8A1D-0F8EC5B8E6CF}"/>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8" name="Slide Number Placeholder 7"/>
          <p:cNvSpPr>
            <a:spLocks noGrp="1"/>
          </p:cNvSpPr>
          <p:nvPr>
            <p:ph type="sldNum" sz="quarter" idx="12"/>
          </p:nvPr>
        </p:nvSpPr>
        <p:spPr/>
        <p:txBody>
          <a:bodyPr/>
          <a:lstStyle/>
          <a:p>
            <a:fld id="{C8C2747D-87CD-49B3-B348-5B8ED1820296}" type="slidenum">
              <a:rPr lang="en-IN" smtClean="0"/>
              <a:pPr/>
              <a:t>137</a:t>
            </a:fld>
            <a:endParaRPr lang="en-IN"/>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6938" y="2133600"/>
            <a:ext cx="8836662" cy="671979"/>
          </a:xfrm>
          <a:prstGeom prst="rect">
            <a:avLst/>
          </a:prstGeom>
        </p:spPr>
        <p:txBody>
          <a:bodyPr vert="horz" wrap="square" lIns="0" tIns="12700" rIns="0" bIns="0" rtlCol="0">
            <a:spAutoFit/>
          </a:bodyPr>
          <a:lstStyle/>
          <a:p>
            <a:pPr marL="12700">
              <a:lnSpc>
                <a:spcPct val="100000"/>
              </a:lnSpc>
              <a:spcBef>
                <a:spcPts val="100"/>
              </a:spcBef>
            </a:pPr>
            <a:endParaRPr lang="en-IN" sz="1800" i="1" spc="-5" dirty="0">
              <a:solidFill>
                <a:srgbClr val="171A1C"/>
              </a:solidFill>
              <a:latin typeface="Carlito"/>
              <a:cs typeface="Carlito"/>
            </a:endParaRPr>
          </a:p>
          <a:p>
            <a:pPr marL="12700">
              <a:lnSpc>
                <a:spcPct val="100000"/>
              </a:lnSpc>
              <a:spcBef>
                <a:spcPts val="100"/>
              </a:spcBef>
            </a:pPr>
            <a:r>
              <a:rPr sz="2400" i="1" spc="-5" dirty="0">
                <a:solidFill>
                  <a:srgbClr val="171A1C"/>
                </a:solidFill>
                <a:latin typeface="Carlito"/>
                <a:cs typeface="Carlito"/>
              </a:rPr>
              <a:t>a) </a:t>
            </a:r>
            <a:r>
              <a:rPr sz="2400" i="1" spc="-10" dirty="0">
                <a:solidFill>
                  <a:srgbClr val="171A1C"/>
                </a:solidFill>
                <a:latin typeface="Carlito"/>
                <a:cs typeface="Carlito"/>
              </a:rPr>
              <a:t>How </a:t>
            </a:r>
            <a:r>
              <a:rPr sz="2400" i="1" spc="-5" dirty="0">
                <a:solidFill>
                  <a:srgbClr val="171A1C"/>
                </a:solidFill>
                <a:latin typeface="Carlito"/>
                <a:cs typeface="Carlito"/>
              </a:rPr>
              <a:t>might </a:t>
            </a:r>
            <a:r>
              <a:rPr sz="2400" i="1" dirty="0">
                <a:solidFill>
                  <a:srgbClr val="171A1C"/>
                </a:solidFill>
                <a:latin typeface="Carlito"/>
                <a:cs typeface="Carlito"/>
              </a:rPr>
              <a:t>we </a:t>
            </a:r>
            <a:r>
              <a:rPr sz="2400" i="1" spc="-5" dirty="0">
                <a:solidFill>
                  <a:srgbClr val="171A1C"/>
                </a:solidFill>
                <a:latin typeface="Carlito"/>
                <a:cs typeface="Carlito"/>
              </a:rPr>
              <a:t>design </a:t>
            </a:r>
            <a:r>
              <a:rPr sz="2400" i="1" dirty="0">
                <a:solidFill>
                  <a:srgbClr val="171A1C"/>
                </a:solidFill>
                <a:latin typeface="Carlito"/>
                <a:cs typeface="Carlito"/>
              </a:rPr>
              <a:t>the </a:t>
            </a:r>
            <a:r>
              <a:rPr sz="2400" i="1" spc="-20" dirty="0">
                <a:solidFill>
                  <a:srgbClr val="171A1C"/>
                </a:solidFill>
                <a:latin typeface="Carlito"/>
                <a:cs typeface="Carlito"/>
              </a:rPr>
              <a:t>world’s </a:t>
            </a:r>
            <a:r>
              <a:rPr sz="2400" i="1" spc="-10" dirty="0">
                <a:solidFill>
                  <a:srgbClr val="171A1C"/>
                </a:solidFill>
                <a:latin typeface="Carlito"/>
                <a:cs typeface="Carlito"/>
              </a:rPr>
              <a:t>most </a:t>
            </a:r>
            <a:r>
              <a:rPr sz="2400" i="1" spc="-5" dirty="0">
                <a:solidFill>
                  <a:srgbClr val="171A1C"/>
                </a:solidFill>
                <a:latin typeface="Carlito"/>
                <a:cs typeface="Carlito"/>
              </a:rPr>
              <a:t>innovative banking</a:t>
            </a:r>
            <a:r>
              <a:rPr sz="2400" i="1" spc="90" dirty="0">
                <a:solidFill>
                  <a:srgbClr val="171A1C"/>
                </a:solidFill>
                <a:latin typeface="Carlito"/>
                <a:cs typeface="Carlito"/>
              </a:rPr>
              <a:t> </a:t>
            </a:r>
            <a:r>
              <a:rPr sz="2400" i="1" spc="-5" dirty="0">
                <a:solidFill>
                  <a:srgbClr val="171A1C"/>
                </a:solidFill>
                <a:latin typeface="Carlito"/>
                <a:cs typeface="Carlito"/>
              </a:rPr>
              <a:t>app?</a:t>
            </a:r>
            <a:endParaRPr sz="2400" dirty="0">
              <a:latin typeface="Carlito"/>
              <a:cs typeface="Carlito"/>
            </a:endParaRPr>
          </a:p>
        </p:txBody>
      </p:sp>
      <p:sp>
        <p:nvSpPr>
          <p:cNvPr id="3" name="object 3"/>
          <p:cNvSpPr txBox="1"/>
          <p:nvPr/>
        </p:nvSpPr>
        <p:spPr>
          <a:xfrm>
            <a:off x="916939" y="3458082"/>
            <a:ext cx="9824085" cy="1065035"/>
          </a:xfrm>
          <a:prstGeom prst="rect">
            <a:avLst/>
          </a:prstGeom>
        </p:spPr>
        <p:txBody>
          <a:bodyPr vert="horz" wrap="square" lIns="0" tIns="43815" rIns="0" bIns="0" rtlCol="0">
            <a:spAutoFit/>
          </a:bodyPr>
          <a:lstStyle/>
          <a:p>
            <a:pPr marL="12700" marR="5080">
              <a:lnSpc>
                <a:spcPts val="1939"/>
              </a:lnSpc>
              <a:spcBef>
                <a:spcPts val="345"/>
              </a:spcBef>
            </a:pPr>
            <a:endParaRPr lang="en-IN" sz="1800" i="1" spc="-5" dirty="0">
              <a:solidFill>
                <a:srgbClr val="171A1C"/>
              </a:solidFill>
              <a:latin typeface="Carlito"/>
              <a:cs typeface="Carlito"/>
            </a:endParaRPr>
          </a:p>
          <a:p>
            <a:pPr marL="12700" marR="5080">
              <a:spcBef>
                <a:spcPts val="345"/>
              </a:spcBef>
            </a:pPr>
            <a:r>
              <a:rPr sz="2400" i="1" spc="-5" dirty="0">
                <a:solidFill>
                  <a:srgbClr val="171A1C"/>
                </a:solidFill>
                <a:latin typeface="Carlito"/>
                <a:cs typeface="Carlito"/>
              </a:rPr>
              <a:t>b) </a:t>
            </a:r>
            <a:r>
              <a:rPr sz="2400" i="1" spc="-10" dirty="0">
                <a:solidFill>
                  <a:srgbClr val="171A1C"/>
                </a:solidFill>
                <a:latin typeface="Carlito"/>
                <a:cs typeface="Carlito"/>
              </a:rPr>
              <a:t>How </a:t>
            </a:r>
            <a:r>
              <a:rPr sz="2400" i="1" spc="-5" dirty="0">
                <a:solidFill>
                  <a:srgbClr val="171A1C"/>
                </a:solidFill>
                <a:latin typeface="Carlito"/>
                <a:cs typeface="Carlito"/>
              </a:rPr>
              <a:t>might </a:t>
            </a:r>
            <a:r>
              <a:rPr sz="2400" i="1" dirty="0">
                <a:solidFill>
                  <a:srgbClr val="171A1C"/>
                </a:solidFill>
                <a:latin typeface="Carlito"/>
                <a:cs typeface="Carlito"/>
              </a:rPr>
              <a:t>we </a:t>
            </a:r>
            <a:r>
              <a:rPr sz="2400" i="1" spc="-5" dirty="0">
                <a:solidFill>
                  <a:srgbClr val="171A1C"/>
                </a:solidFill>
                <a:latin typeface="Carlito"/>
                <a:cs typeface="Carlito"/>
              </a:rPr>
              <a:t>design </a:t>
            </a:r>
            <a:r>
              <a:rPr sz="2400" i="1" dirty="0">
                <a:solidFill>
                  <a:srgbClr val="171A1C"/>
                </a:solidFill>
                <a:latin typeface="Carlito"/>
                <a:cs typeface="Carlito"/>
              </a:rPr>
              <a:t>a </a:t>
            </a:r>
            <a:r>
              <a:rPr sz="2400" i="1" spc="-10" dirty="0">
                <a:solidFill>
                  <a:srgbClr val="171A1C"/>
                </a:solidFill>
                <a:latin typeface="Carlito"/>
                <a:cs typeface="Carlito"/>
              </a:rPr>
              <a:t>product </a:t>
            </a:r>
            <a:r>
              <a:rPr sz="2400" i="1" dirty="0">
                <a:solidFill>
                  <a:srgbClr val="171A1C"/>
                </a:solidFill>
                <a:latin typeface="Carlito"/>
                <a:cs typeface="Carlito"/>
              </a:rPr>
              <a:t>that </a:t>
            </a:r>
            <a:r>
              <a:rPr sz="2400" i="1" spc="-10" dirty="0">
                <a:solidFill>
                  <a:srgbClr val="171A1C"/>
                </a:solidFill>
                <a:latin typeface="Carlito"/>
                <a:cs typeface="Carlito"/>
              </a:rPr>
              <a:t>helps </a:t>
            </a:r>
            <a:r>
              <a:rPr sz="2400" i="1" spc="-5" dirty="0">
                <a:solidFill>
                  <a:srgbClr val="171A1C"/>
                </a:solidFill>
                <a:latin typeface="Carlito"/>
                <a:cs typeface="Carlito"/>
              </a:rPr>
              <a:t>users deposit their paycheques in three </a:t>
            </a:r>
            <a:r>
              <a:rPr sz="2400" i="1" spc="-10" dirty="0">
                <a:solidFill>
                  <a:srgbClr val="171A1C"/>
                </a:solidFill>
                <a:latin typeface="Carlito"/>
                <a:cs typeface="Carlito"/>
              </a:rPr>
              <a:t>easy </a:t>
            </a:r>
            <a:r>
              <a:rPr sz="2400" i="1" spc="-15" dirty="0">
                <a:solidFill>
                  <a:srgbClr val="171A1C"/>
                </a:solidFill>
                <a:latin typeface="Carlito"/>
                <a:cs typeface="Carlito"/>
              </a:rPr>
              <a:t>steps </a:t>
            </a:r>
            <a:r>
              <a:rPr sz="2400" i="1" spc="-10" dirty="0">
                <a:solidFill>
                  <a:srgbClr val="171A1C"/>
                </a:solidFill>
                <a:latin typeface="Carlito"/>
                <a:cs typeface="Carlito"/>
              </a:rPr>
              <a:t>by </a:t>
            </a:r>
            <a:r>
              <a:rPr sz="2400" i="1" spc="-5" dirty="0">
                <a:solidFill>
                  <a:srgbClr val="171A1C"/>
                </a:solidFill>
                <a:latin typeface="Carlito"/>
                <a:cs typeface="Carlito"/>
              </a:rPr>
              <a:t>using </a:t>
            </a:r>
            <a:r>
              <a:rPr sz="2400" i="1" dirty="0">
                <a:solidFill>
                  <a:srgbClr val="171A1C"/>
                </a:solidFill>
                <a:latin typeface="Carlito"/>
                <a:cs typeface="Carlito"/>
              </a:rPr>
              <a:t>a  </a:t>
            </a:r>
            <a:r>
              <a:rPr sz="2400" i="1" spc="-5" dirty="0">
                <a:solidFill>
                  <a:srgbClr val="171A1C"/>
                </a:solidFill>
                <a:latin typeface="Carlito"/>
                <a:cs typeface="Carlito"/>
              </a:rPr>
              <a:t>guided</a:t>
            </a:r>
            <a:r>
              <a:rPr sz="2400" i="1" spc="5" dirty="0">
                <a:solidFill>
                  <a:srgbClr val="171A1C"/>
                </a:solidFill>
                <a:latin typeface="Carlito"/>
                <a:cs typeface="Carlito"/>
              </a:rPr>
              <a:t> </a:t>
            </a:r>
            <a:r>
              <a:rPr sz="2400" i="1" spc="-5" dirty="0">
                <a:solidFill>
                  <a:srgbClr val="171A1C"/>
                </a:solidFill>
                <a:latin typeface="Carlito"/>
                <a:cs typeface="Carlito"/>
              </a:rPr>
              <a:t>workflow?</a:t>
            </a:r>
            <a:endParaRPr sz="2400" dirty="0">
              <a:latin typeface="Carlito"/>
              <a:cs typeface="Carlito"/>
            </a:endParaRPr>
          </a:p>
        </p:txBody>
      </p:sp>
      <p:sp>
        <p:nvSpPr>
          <p:cNvPr id="4" name="object 4"/>
          <p:cNvSpPr txBox="1"/>
          <p:nvPr/>
        </p:nvSpPr>
        <p:spPr>
          <a:xfrm>
            <a:off x="916938" y="4878570"/>
            <a:ext cx="10130155" cy="1065035"/>
          </a:xfrm>
          <a:prstGeom prst="rect">
            <a:avLst/>
          </a:prstGeom>
        </p:spPr>
        <p:txBody>
          <a:bodyPr vert="horz" wrap="square" lIns="0" tIns="43815" rIns="0" bIns="0" rtlCol="0">
            <a:spAutoFit/>
          </a:bodyPr>
          <a:lstStyle/>
          <a:p>
            <a:pPr marL="12700" marR="5080">
              <a:lnSpc>
                <a:spcPts val="1939"/>
              </a:lnSpc>
              <a:spcBef>
                <a:spcPts val="345"/>
              </a:spcBef>
            </a:pPr>
            <a:endParaRPr lang="en-IN" sz="2000" i="1" dirty="0">
              <a:solidFill>
                <a:srgbClr val="171A1C"/>
              </a:solidFill>
              <a:latin typeface="Carlito"/>
              <a:cs typeface="Carlito"/>
            </a:endParaRPr>
          </a:p>
          <a:p>
            <a:pPr marL="12700" marR="5080">
              <a:spcBef>
                <a:spcPts val="345"/>
              </a:spcBef>
            </a:pPr>
            <a:r>
              <a:rPr sz="2400" i="1" dirty="0">
                <a:solidFill>
                  <a:srgbClr val="171A1C"/>
                </a:solidFill>
                <a:latin typeface="Carlito"/>
                <a:cs typeface="Carlito"/>
              </a:rPr>
              <a:t>c) </a:t>
            </a:r>
            <a:r>
              <a:rPr sz="2400" i="1" spc="-10" dirty="0">
                <a:solidFill>
                  <a:srgbClr val="171A1C"/>
                </a:solidFill>
                <a:latin typeface="Carlito"/>
                <a:cs typeface="Carlito"/>
              </a:rPr>
              <a:t>How </a:t>
            </a:r>
            <a:r>
              <a:rPr sz="2400" i="1" spc="-5" dirty="0">
                <a:solidFill>
                  <a:srgbClr val="171A1C"/>
                </a:solidFill>
                <a:latin typeface="Carlito"/>
                <a:cs typeface="Carlito"/>
              </a:rPr>
              <a:t>might </a:t>
            </a:r>
            <a:r>
              <a:rPr sz="2400" i="1" dirty="0">
                <a:solidFill>
                  <a:srgbClr val="171A1C"/>
                </a:solidFill>
                <a:latin typeface="Carlito"/>
                <a:cs typeface="Carlito"/>
              </a:rPr>
              <a:t>we </a:t>
            </a:r>
            <a:r>
              <a:rPr sz="2400" i="1" spc="-5" dirty="0">
                <a:solidFill>
                  <a:srgbClr val="171A1C"/>
                </a:solidFill>
                <a:latin typeface="Carlito"/>
                <a:cs typeface="Carlito"/>
              </a:rPr>
              <a:t>design </a:t>
            </a:r>
            <a:r>
              <a:rPr sz="2400" i="1" dirty="0">
                <a:solidFill>
                  <a:srgbClr val="171A1C"/>
                </a:solidFill>
                <a:latin typeface="Carlito"/>
                <a:cs typeface="Carlito"/>
              </a:rPr>
              <a:t>a </a:t>
            </a:r>
            <a:r>
              <a:rPr sz="2400" i="1" spc="-10" dirty="0">
                <a:solidFill>
                  <a:srgbClr val="171A1C"/>
                </a:solidFill>
                <a:latin typeface="Carlito"/>
                <a:cs typeface="Carlito"/>
              </a:rPr>
              <a:t>product </a:t>
            </a:r>
            <a:r>
              <a:rPr sz="2400" i="1" dirty="0">
                <a:solidFill>
                  <a:srgbClr val="171A1C"/>
                </a:solidFill>
                <a:latin typeface="Carlito"/>
                <a:cs typeface="Carlito"/>
              </a:rPr>
              <a:t>that </a:t>
            </a:r>
            <a:r>
              <a:rPr sz="2400" i="1" spc="-15" dirty="0">
                <a:solidFill>
                  <a:srgbClr val="171A1C"/>
                </a:solidFill>
                <a:latin typeface="Carlito"/>
                <a:cs typeface="Carlito"/>
              </a:rPr>
              <a:t>makes </a:t>
            </a:r>
            <a:r>
              <a:rPr sz="2400" i="1" spc="-5" dirty="0">
                <a:solidFill>
                  <a:srgbClr val="171A1C"/>
                </a:solidFill>
                <a:latin typeface="Carlito"/>
                <a:cs typeface="Carlito"/>
              </a:rPr>
              <a:t>our users feel </a:t>
            </a:r>
            <a:r>
              <a:rPr sz="2400" i="1" spc="-10" dirty="0">
                <a:solidFill>
                  <a:srgbClr val="171A1C"/>
                </a:solidFill>
                <a:latin typeface="Carlito"/>
                <a:cs typeface="Carlito"/>
              </a:rPr>
              <a:t>confident </a:t>
            </a:r>
            <a:r>
              <a:rPr sz="2400" i="1" spc="-5" dirty="0">
                <a:solidFill>
                  <a:srgbClr val="171A1C"/>
                </a:solidFill>
                <a:latin typeface="Carlito"/>
                <a:cs typeface="Carlito"/>
              </a:rPr>
              <a:t>and </a:t>
            </a:r>
            <a:r>
              <a:rPr sz="2400" i="1" spc="-10" dirty="0">
                <a:solidFill>
                  <a:srgbClr val="171A1C"/>
                </a:solidFill>
                <a:latin typeface="Carlito"/>
                <a:cs typeface="Carlito"/>
              </a:rPr>
              <a:t>secure </a:t>
            </a:r>
            <a:r>
              <a:rPr sz="2400" i="1" spc="-5" dirty="0">
                <a:solidFill>
                  <a:srgbClr val="171A1C"/>
                </a:solidFill>
                <a:latin typeface="Carlito"/>
                <a:cs typeface="Carlito"/>
              </a:rPr>
              <a:t>during their online </a:t>
            </a:r>
            <a:r>
              <a:rPr sz="2400" i="1" spc="-10" dirty="0">
                <a:solidFill>
                  <a:srgbClr val="171A1C"/>
                </a:solidFill>
                <a:latin typeface="Carlito"/>
                <a:cs typeface="Carlito"/>
              </a:rPr>
              <a:t>financial  transactions?</a:t>
            </a:r>
            <a:endParaRPr sz="2400" dirty="0">
              <a:latin typeface="Carlito"/>
              <a:cs typeface="Carlito"/>
            </a:endParaRPr>
          </a:p>
        </p:txBody>
      </p:sp>
      <p:sp>
        <p:nvSpPr>
          <p:cNvPr id="5" name="object 5"/>
          <p:cNvSpPr txBox="1"/>
          <p:nvPr/>
        </p:nvSpPr>
        <p:spPr>
          <a:xfrm>
            <a:off x="916938" y="730122"/>
            <a:ext cx="9903461" cy="961802"/>
          </a:xfrm>
          <a:prstGeom prst="rect">
            <a:avLst/>
          </a:prstGeom>
        </p:spPr>
        <p:txBody>
          <a:bodyPr vert="horz" wrap="square" lIns="0" tIns="12700" rIns="0" bIns="0" rtlCol="0">
            <a:spAutoFit/>
          </a:bodyPr>
          <a:lstStyle/>
          <a:p>
            <a:pPr marL="12700">
              <a:lnSpc>
                <a:spcPct val="100000"/>
              </a:lnSpc>
              <a:spcBef>
                <a:spcPts val="100"/>
              </a:spcBef>
            </a:pPr>
            <a:endParaRPr lang="en-IN" sz="1800" i="1" spc="-5" dirty="0">
              <a:solidFill>
                <a:srgbClr val="171A1C"/>
              </a:solidFill>
              <a:latin typeface="Carlito"/>
              <a:cs typeface="Carlito"/>
            </a:endParaRPr>
          </a:p>
          <a:p>
            <a:pPr marL="12700">
              <a:lnSpc>
                <a:spcPct val="100000"/>
              </a:lnSpc>
              <a:spcBef>
                <a:spcPts val="100"/>
              </a:spcBef>
            </a:pPr>
            <a:endParaRPr lang="en-IN" i="1" spc="-5" dirty="0">
              <a:solidFill>
                <a:srgbClr val="171A1C"/>
              </a:solidFill>
              <a:latin typeface="Carlito"/>
              <a:cs typeface="Carlito"/>
            </a:endParaRPr>
          </a:p>
          <a:p>
            <a:pPr marL="12700">
              <a:lnSpc>
                <a:spcPct val="100000"/>
              </a:lnSpc>
              <a:spcBef>
                <a:spcPts val="100"/>
              </a:spcBef>
            </a:pPr>
            <a:r>
              <a:rPr sz="2400" i="1" spc="-5" dirty="0">
                <a:solidFill>
                  <a:srgbClr val="171A1C"/>
                </a:solidFill>
                <a:latin typeface="Carlito"/>
                <a:cs typeface="Carlito"/>
              </a:rPr>
              <a:t>Which one of </a:t>
            </a:r>
            <a:r>
              <a:rPr sz="2400" i="1" dirty="0">
                <a:solidFill>
                  <a:srgbClr val="171A1C"/>
                </a:solidFill>
                <a:latin typeface="Carlito"/>
                <a:cs typeface="Carlito"/>
              </a:rPr>
              <a:t>the </a:t>
            </a:r>
            <a:r>
              <a:rPr sz="2400" i="1" spc="-10" dirty="0">
                <a:solidFill>
                  <a:srgbClr val="171A1C"/>
                </a:solidFill>
                <a:latin typeface="Carlito"/>
                <a:cs typeface="Carlito"/>
              </a:rPr>
              <a:t>below </a:t>
            </a:r>
            <a:r>
              <a:rPr sz="2400" i="1" spc="-5" dirty="0">
                <a:solidFill>
                  <a:srgbClr val="171A1C"/>
                </a:solidFill>
                <a:latin typeface="Carlito"/>
                <a:cs typeface="Carlito"/>
              </a:rPr>
              <a:t>one is </a:t>
            </a:r>
            <a:r>
              <a:rPr sz="2400" i="1" dirty="0">
                <a:solidFill>
                  <a:srgbClr val="171A1C"/>
                </a:solidFill>
                <a:latin typeface="Carlito"/>
                <a:cs typeface="Carlito"/>
              </a:rPr>
              <a:t>a well </a:t>
            </a:r>
            <a:r>
              <a:rPr sz="2400" i="1" spc="-5" dirty="0">
                <a:solidFill>
                  <a:srgbClr val="171A1C"/>
                </a:solidFill>
                <a:latin typeface="Carlito"/>
                <a:cs typeface="Carlito"/>
              </a:rPr>
              <a:t>framed </a:t>
            </a:r>
            <a:r>
              <a:rPr sz="2400" i="1" spc="-10" dirty="0">
                <a:solidFill>
                  <a:srgbClr val="171A1C"/>
                </a:solidFill>
                <a:latin typeface="Carlito"/>
                <a:cs typeface="Carlito"/>
              </a:rPr>
              <a:t>“How Might </a:t>
            </a:r>
            <a:r>
              <a:rPr sz="2400" i="1" spc="-25" dirty="0">
                <a:solidFill>
                  <a:srgbClr val="171A1C"/>
                </a:solidFill>
                <a:latin typeface="Carlito"/>
                <a:cs typeface="Carlito"/>
              </a:rPr>
              <a:t>We”</a:t>
            </a:r>
            <a:r>
              <a:rPr sz="2400" i="1" spc="114" dirty="0">
                <a:solidFill>
                  <a:srgbClr val="171A1C"/>
                </a:solidFill>
                <a:latin typeface="Carlito"/>
                <a:cs typeface="Carlito"/>
              </a:rPr>
              <a:t> </a:t>
            </a:r>
            <a:r>
              <a:rPr sz="2400" i="1" spc="-10" dirty="0">
                <a:solidFill>
                  <a:srgbClr val="171A1C"/>
                </a:solidFill>
                <a:latin typeface="Carlito"/>
                <a:cs typeface="Carlito"/>
              </a:rPr>
              <a:t>Question?</a:t>
            </a:r>
            <a:endParaRPr sz="2400" dirty="0">
              <a:latin typeface="Carlito"/>
              <a:cs typeface="Carlito"/>
            </a:endParaRPr>
          </a:p>
        </p:txBody>
      </p:sp>
      <p:pic>
        <p:nvPicPr>
          <p:cNvPr id="6" name="Picture 5" descr="Company name&#10;&#10;Description automatically generated">
            <a:extLst>
              <a:ext uri="{FF2B5EF4-FFF2-40B4-BE49-F238E27FC236}">
                <a16:creationId xmlns="" xmlns:a16="http://schemas.microsoft.com/office/drawing/2014/main" id="{3BC29469-E51D-46CD-9F4E-8A0B924A8F4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90140" y="0"/>
            <a:ext cx="1586260" cy="853786"/>
          </a:xfrm>
          <a:prstGeom prst="rect">
            <a:avLst/>
          </a:prstGeom>
        </p:spPr>
      </p:pic>
      <p:sp>
        <p:nvSpPr>
          <p:cNvPr id="7" name="object 3">
            <a:extLst>
              <a:ext uri="{FF2B5EF4-FFF2-40B4-BE49-F238E27FC236}">
                <a16:creationId xmlns="" xmlns:a16="http://schemas.microsoft.com/office/drawing/2014/main" id="{F7B77F31-133B-46AF-BB86-D463721D3418}"/>
              </a:ext>
            </a:extLst>
          </p:cNvPr>
          <p:cNvSpPr/>
          <p:nvPr/>
        </p:nvSpPr>
        <p:spPr>
          <a:xfrm>
            <a:off x="10820399" y="60608"/>
            <a:ext cx="1281461" cy="472792"/>
          </a:xfrm>
          <a:prstGeom prst="rect">
            <a:avLst/>
          </a:prstGeom>
          <a:blipFill>
            <a:blip r:embed="rId3" cstate="print"/>
            <a:stretch>
              <a:fillRect/>
            </a:stretch>
          </a:blipFill>
        </p:spPr>
        <p:txBody>
          <a:bodyPr wrap="square" lIns="0" tIns="0" rIns="0" bIns="0" rtlCol="0"/>
          <a:lstStyle/>
          <a:p>
            <a:endParaRPr dirty="0"/>
          </a:p>
        </p:txBody>
      </p:sp>
      <p:sp>
        <p:nvSpPr>
          <p:cNvPr id="8" name="Rectangle 7">
            <a:extLst>
              <a:ext uri="{FF2B5EF4-FFF2-40B4-BE49-F238E27FC236}">
                <a16:creationId xmlns="" xmlns:a16="http://schemas.microsoft.com/office/drawing/2014/main" id="{D52375AD-1B47-4499-B866-DA40BC8E203E}"/>
              </a:ext>
            </a:extLst>
          </p:cNvPr>
          <p:cNvSpPr/>
          <p:nvPr/>
        </p:nvSpPr>
        <p:spPr>
          <a:xfrm>
            <a:off x="1752600" y="167598"/>
            <a:ext cx="8686800" cy="5517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How Might We </a:t>
            </a:r>
            <a:r>
              <a:rPr lang="en-US" sz="2800" b="1" dirty="0">
                <a:solidFill>
                  <a:schemeClr val="tx1"/>
                </a:solidFill>
                <a:latin typeface="Times New Roman" pitchFamily="18" charset="0"/>
                <a:cs typeface="Times New Roman" pitchFamily="18" charset="0"/>
              </a:rPr>
              <a:t>(CO3)</a:t>
            </a:r>
          </a:p>
        </p:txBody>
      </p:sp>
      <p:sp>
        <p:nvSpPr>
          <p:cNvPr id="9" name="Footer Placeholder 12">
            <a:extLst>
              <a:ext uri="{FF2B5EF4-FFF2-40B4-BE49-F238E27FC236}">
                <a16:creationId xmlns="" xmlns:a16="http://schemas.microsoft.com/office/drawing/2014/main" id="{31F92FA6-0199-49C4-B547-19F08932C5F1}"/>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10" name="Slide Number Placeholder 9"/>
          <p:cNvSpPr>
            <a:spLocks noGrp="1"/>
          </p:cNvSpPr>
          <p:nvPr>
            <p:ph type="sldNum" sz="quarter" idx="12"/>
          </p:nvPr>
        </p:nvSpPr>
        <p:spPr/>
        <p:txBody>
          <a:bodyPr/>
          <a:lstStyle/>
          <a:p>
            <a:fld id="{C8C2747D-87CD-49B3-B348-5B8ED1820296}" type="slidenum">
              <a:rPr lang="en-IN" smtClean="0"/>
              <a:pPr/>
              <a:t>138</a:t>
            </a:fld>
            <a:endParaRPr lang="en-IN"/>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40" y="914400"/>
            <a:ext cx="2588260" cy="473848"/>
          </a:xfrm>
          <a:prstGeom prst="rect">
            <a:avLst/>
          </a:prstGeom>
        </p:spPr>
        <p:txBody>
          <a:bodyPr vert="horz" wrap="square" lIns="0" tIns="12065" rIns="0" bIns="0" rtlCol="0">
            <a:spAutoFit/>
          </a:bodyPr>
          <a:lstStyle/>
          <a:p>
            <a:pPr marL="12700">
              <a:lnSpc>
                <a:spcPct val="100000"/>
              </a:lnSpc>
              <a:spcBef>
                <a:spcPts val="95"/>
              </a:spcBef>
            </a:pPr>
            <a:r>
              <a:rPr sz="3000" b="1" spc="10" dirty="0">
                <a:solidFill>
                  <a:srgbClr val="0063C1"/>
                </a:solidFill>
                <a:latin typeface="Arial"/>
                <a:cs typeface="Arial"/>
              </a:rPr>
              <a:t>Activity</a:t>
            </a:r>
            <a:r>
              <a:rPr sz="3000" b="1" spc="-175" dirty="0">
                <a:solidFill>
                  <a:srgbClr val="0063C1"/>
                </a:solidFill>
                <a:latin typeface="Arial"/>
                <a:cs typeface="Arial"/>
              </a:rPr>
              <a:t> </a:t>
            </a:r>
            <a:r>
              <a:rPr sz="3000" b="1" spc="35" dirty="0">
                <a:solidFill>
                  <a:srgbClr val="0063C1"/>
                </a:solidFill>
                <a:latin typeface="Arial"/>
                <a:cs typeface="Arial"/>
              </a:rPr>
              <a:t>time</a:t>
            </a:r>
          </a:p>
        </p:txBody>
      </p:sp>
      <p:sp>
        <p:nvSpPr>
          <p:cNvPr id="3" name="object 3"/>
          <p:cNvSpPr txBox="1"/>
          <p:nvPr/>
        </p:nvSpPr>
        <p:spPr>
          <a:xfrm>
            <a:off x="916939" y="1564004"/>
            <a:ext cx="10665461" cy="4188070"/>
          </a:xfrm>
          <a:prstGeom prst="rect">
            <a:avLst/>
          </a:prstGeom>
        </p:spPr>
        <p:txBody>
          <a:bodyPr vert="horz" wrap="square" lIns="0" tIns="39370" rIns="0" bIns="0" rtlCol="0">
            <a:spAutoFit/>
          </a:bodyPr>
          <a:lstStyle/>
          <a:p>
            <a:pPr marL="12700" marR="5080" algn="just">
              <a:lnSpc>
                <a:spcPct val="90100"/>
              </a:lnSpc>
              <a:spcBef>
                <a:spcPts val="310"/>
              </a:spcBef>
            </a:pPr>
            <a:r>
              <a:rPr sz="2400" dirty="0">
                <a:solidFill>
                  <a:srgbClr val="494949"/>
                </a:solidFill>
                <a:latin typeface="Carlito"/>
                <a:cs typeface="Carlito"/>
              </a:rPr>
              <a:t>As a </a:t>
            </a:r>
            <a:r>
              <a:rPr sz="2400" spc="-5" dirty="0">
                <a:solidFill>
                  <a:srgbClr val="494949"/>
                </a:solidFill>
                <a:latin typeface="Carlito"/>
                <a:cs typeface="Carlito"/>
              </a:rPr>
              <a:t>Design </a:t>
            </a:r>
            <a:r>
              <a:rPr sz="2400" spc="-10" dirty="0">
                <a:solidFill>
                  <a:srgbClr val="494949"/>
                </a:solidFill>
                <a:latin typeface="Carlito"/>
                <a:cs typeface="Carlito"/>
              </a:rPr>
              <a:t>Consultant, you are </a:t>
            </a:r>
            <a:r>
              <a:rPr sz="2400" spc="-5" dirty="0">
                <a:solidFill>
                  <a:srgbClr val="494949"/>
                </a:solidFill>
                <a:latin typeface="Carlito"/>
                <a:cs typeface="Carlito"/>
              </a:rPr>
              <a:t>supposed </a:t>
            </a:r>
            <a:r>
              <a:rPr sz="2400" spc="-10" dirty="0">
                <a:solidFill>
                  <a:srgbClr val="494949"/>
                </a:solidFill>
                <a:latin typeface="Carlito"/>
                <a:cs typeface="Carlito"/>
              </a:rPr>
              <a:t>to provide </a:t>
            </a:r>
            <a:r>
              <a:rPr sz="2400" dirty="0">
                <a:solidFill>
                  <a:srgbClr val="494949"/>
                </a:solidFill>
                <a:latin typeface="Carlito"/>
                <a:cs typeface="Carlito"/>
              </a:rPr>
              <a:t>an </a:t>
            </a:r>
            <a:r>
              <a:rPr sz="2400" spc="-5" dirty="0">
                <a:solidFill>
                  <a:srgbClr val="494949"/>
                </a:solidFill>
                <a:latin typeface="Carlito"/>
                <a:cs typeface="Carlito"/>
              </a:rPr>
              <a:t>airport-centric experience </a:t>
            </a:r>
            <a:r>
              <a:rPr sz="2400" dirty="0">
                <a:solidFill>
                  <a:srgbClr val="494949"/>
                </a:solidFill>
                <a:latin typeface="Carlito"/>
                <a:cs typeface="Carlito"/>
              </a:rPr>
              <a:t>. </a:t>
            </a:r>
            <a:r>
              <a:rPr sz="2400" spc="-45" dirty="0">
                <a:solidFill>
                  <a:srgbClr val="494949"/>
                </a:solidFill>
                <a:latin typeface="Carlito"/>
                <a:cs typeface="Carlito"/>
              </a:rPr>
              <a:t>You </a:t>
            </a:r>
            <a:r>
              <a:rPr sz="2400" spc="-5" dirty="0">
                <a:solidFill>
                  <a:srgbClr val="494949"/>
                </a:solidFill>
                <a:latin typeface="Carlito"/>
                <a:cs typeface="Carlito"/>
              </a:rPr>
              <a:t>will </a:t>
            </a:r>
            <a:r>
              <a:rPr sz="2400" spc="-10" dirty="0">
                <a:solidFill>
                  <a:srgbClr val="494949"/>
                </a:solidFill>
                <a:latin typeface="Carlito"/>
                <a:cs typeface="Carlito"/>
              </a:rPr>
              <a:t>agree “How </a:t>
            </a:r>
            <a:r>
              <a:rPr sz="2400" spc="-5" dirty="0">
                <a:solidFill>
                  <a:srgbClr val="494949"/>
                </a:solidFill>
                <a:latin typeface="Carlito"/>
                <a:cs typeface="Carlito"/>
              </a:rPr>
              <a:t>might  </a:t>
            </a:r>
            <a:r>
              <a:rPr sz="2400" spc="-10" dirty="0">
                <a:solidFill>
                  <a:srgbClr val="494949"/>
                </a:solidFill>
                <a:latin typeface="Carlito"/>
                <a:cs typeface="Carlito"/>
              </a:rPr>
              <a:t>we </a:t>
            </a:r>
            <a:r>
              <a:rPr sz="2400" spc="-5" dirty="0">
                <a:solidFill>
                  <a:srgbClr val="494949"/>
                </a:solidFill>
                <a:latin typeface="Carlito"/>
                <a:cs typeface="Carlito"/>
              </a:rPr>
              <a:t>redesign </a:t>
            </a:r>
            <a:r>
              <a:rPr sz="2400" spc="-10" dirty="0">
                <a:solidFill>
                  <a:srgbClr val="494949"/>
                </a:solidFill>
                <a:latin typeface="Carlito"/>
                <a:cs typeface="Carlito"/>
              </a:rPr>
              <a:t>travel?” </a:t>
            </a:r>
            <a:r>
              <a:rPr sz="2400" spc="-5" dirty="0">
                <a:solidFill>
                  <a:srgbClr val="494949"/>
                </a:solidFill>
                <a:latin typeface="Carlito"/>
                <a:cs typeface="Carlito"/>
              </a:rPr>
              <a:t>or </a:t>
            </a:r>
            <a:r>
              <a:rPr sz="2400" spc="-10" dirty="0">
                <a:solidFill>
                  <a:srgbClr val="494949"/>
                </a:solidFill>
                <a:latin typeface="Carlito"/>
                <a:cs typeface="Carlito"/>
              </a:rPr>
              <a:t>“How </a:t>
            </a:r>
            <a:r>
              <a:rPr sz="2400" spc="-5" dirty="0">
                <a:solidFill>
                  <a:srgbClr val="494949"/>
                </a:solidFill>
                <a:latin typeface="Carlito"/>
                <a:cs typeface="Carlito"/>
              </a:rPr>
              <a:t>might </a:t>
            </a:r>
            <a:r>
              <a:rPr sz="2400" spc="-10" dirty="0">
                <a:solidFill>
                  <a:srgbClr val="494949"/>
                </a:solidFill>
                <a:latin typeface="Carlito"/>
                <a:cs typeface="Carlito"/>
              </a:rPr>
              <a:t>we </a:t>
            </a:r>
            <a:r>
              <a:rPr sz="2400" spc="-15" dirty="0">
                <a:solidFill>
                  <a:srgbClr val="494949"/>
                </a:solidFill>
                <a:latin typeface="Carlito"/>
                <a:cs typeface="Carlito"/>
              </a:rPr>
              <a:t>create </a:t>
            </a:r>
            <a:r>
              <a:rPr sz="2400" dirty="0">
                <a:solidFill>
                  <a:srgbClr val="494949"/>
                </a:solidFill>
                <a:latin typeface="Carlito"/>
                <a:cs typeface="Carlito"/>
              </a:rPr>
              <a:t>the </a:t>
            </a:r>
            <a:r>
              <a:rPr sz="2400" spc="-10" dirty="0">
                <a:solidFill>
                  <a:srgbClr val="494949"/>
                </a:solidFill>
                <a:latin typeface="Carlito"/>
                <a:cs typeface="Carlito"/>
              </a:rPr>
              <a:t>perfect </a:t>
            </a:r>
            <a:r>
              <a:rPr sz="2400" spc="-5" dirty="0">
                <a:solidFill>
                  <a:srgbClr val="494949"/>
                </a:solidFill>
                <a:latin typeface="Carlito"/>
                <a:cs typeface="Carlito"/>
              </a:rPr>
              <a:t>airplane seatbelt using </a:t>
            </a:r>
            <a:r>
              <a:rPr sz="2400" spc="-10" dirty="0">
                <a:solidFill>
                  <a:srgbClr val="494949"/>
                </a:solidFill>
                <a:latin typeface="Carlito"/>
                <a:cs typeface="Carlito"/>
              </a:rPr>
              <a:t>plastic bottles” could </a:t>
            </a:r>
            <a:r>
              <a:rPr sz="2400" spc="-5" dirty="0">
                <a:solidFill>
                  <a:srgbClr val="494949"/>
                </a:solidFill>
                <a:latin typeface="Carlito"/>
                <a:cs typeface="Carlito"/>
              </a:rPr>
              <a:t>be  thought of </a:t>
            </a:r>
            <a:r>
              <a:rPr sz="2400" dirty="0">
                <a:solidFill>
                  <a:srgbClr val="494949"/>
                </a:solidFill>
                <a:latin typeface="Carlito"/>
                <a:cs typeface="Carlito"/>
              </a:rPr>
              <a:t>as </a:t>
            </a:r>
            <a:r>
              <a:rPr sz="2400" spc="-10" dirty="0">
                <a:solidFill>
                  <a:srgbClr val="494949"/>
                </a:solidFill>
                <a:latin typeface="Carlito"/>
                <a:cs typeface="Carlito"/>
              </a:rPr>
              <a:t>too broad </a:t>
            </a:r>
            <a:r>
              <a:rPr sz="2400" spc="-5" dirty="0">
                <a:solidFill>
                  <a:srgbClr val="494949"/>
                </a:solidFill>
                <a:latin typeface="Carlito"/>
                <a:cs typeface="Carlito"/>
              </a:rPr>
              <a:t>or </a:t>
            </a:r>
            <a:r>
              <a:rPr sz="2400" spc="-10" dirty="0">
                <a:solidFill>
                  <a:srgbClr val="494949"/>
                </a:solidFill>
                <a:latin typeface="Carlito"/>
                <a:cs typeface="Carlito"/>
              </a:rPr>
              <a:t>too </a:t>
            </a:r>
            <a:r>
              <a:rPr sz="2400" spc="-5" dirty="0">
                <a:solidFill>
                  <a:srgbClr val="494949"/>
                </a:solidFill>
                <a:latin typeface="Carlito"/>
                <a:cs typeface="Carlito"/>
              </a:rPr>
              <a:t>specific. </a:t>
            </a:r>
            <a:r>
              <a:rPr sz="2400" dirty="0">
                <a:solidFill>
                  <a:srgbClr val="494949"/>
                </a:solidFill>
                <a:latin typeface="Carlito"/>
                <a:cs typeface="Carlito"/>
              </a:rPr>
              <a:t>If </a:t>
            </a:r>
            <a:r>
              <a:rPr sz="2400" spc="-15" dirty="0">
                <a:solidFill>
                  <a:srgbClr val="494949"/>
                </a:solidFill>
                <a:latin typeface="Carlito"/>
                <a:cs typeface="Carlito"/>
              </a:rPr>
              <a:t>so, </a:t>
            </a:r>
            <a:r>
              <a:rPr sz="2400" spc="-5" dirty="0">
                <a:solidFill>
                  <a:srgbClr val="494949"/>
                </a:solidFill>
                <a:latin typeface="Carlito"/>
                <a:cs typeface="Carlito"/>
              </a:rPr>
              <a:t>how will </a:t>
            </a:r>
            <a:r>
              <a:rPr sz="2400" spc="-10" dirty="0">
                <a:solidFill>
                  <a:srgbClr val="494949"/>
                </a:solidFill>
                <a:latin typeface="Carlito"/>
                <a:cs typeface="Carlito"/>
              </a:rPr>
              <a:t>you </a:t>
            </a:r>
            <a:r>
              <a:rPr sz="2400" spc="-5" dirty="0">
                <a:solidFill>
                  <a:srgbClr val="494949"/>
                </a:solidFill>
                <a:latin typeface="Carlito"/>
                <a:cs typeface="Carlito"/>
              </a:rPr>
              <a:t>address </a:t>
            </a:r>
            <a:r>
              <a:rPr sz="2400" dirty="0">
                <a:solidFill>
                  <a:srgbClr val="494949"/>
                </a:solidFill>
                <a:latin typeface="Carlito"/>
                <a:cs typeface="Carlito"/>
              </a:rPr>
              <a:t>the </a:t>
            </a:r>
            <a:r>
              <a:rPr sz="2400" spc="-5" dirty="0">
                <a:solidFill>
                  <a:srgbClr val="494949"/>
                </a:solidFill>
                <a:latin typeface="Carlito"/>
                <a:cs typeface="Carlito"/>
              </a:rPr>
              <a:t>above</a:t>
            </a:r>
            <a:r>
              <a:rPr sz="2400" spc="150" dirty="0">
                <a:solidFill>
                  <a:srgbClr val="494949"/>
                </a:solidFill>
                <a:latin typeface="Carlito"/>
                <a:cs typeface="Carlito"/>
              </a:rPr>
              <a:t> </a:t>
            </a:r>
            <a:r>
              <a:rPr sz="2400" spc="-10" dirty="0">
                <a:solidFill>
                  <a:srgbClr val="494949"/>
                </a:solidFill>
                <a:latin typeface="Carlito"/>
                <a:cs typeface="Carlito"/>
              </a:rPr>
              <a:t>requirement?</a:t>
            </a:r>
            <a:endParaRPr sz="2400" dirty="0">
              <a:latin typeface="Carlito"/>
              <a:cs typeface="Carlito"/>
            </a:endParaRPr>
          </a:p>
          <a:p>
            <a:pPr algn="just">
              <a:lnSpc>
                <a:spcPct val="100000"/>
              </a:lnSpc>
            </a:pPr>
            <a:endParaRPr sz="2400" dirty="0">
              <a:latin typeface="Carlito"/>
              <a:cs typeface="Carlito"/>
            </a:endParaRPr>
          </a:p>
          <a:p>
            <a:pPr marL="12700" algn="just">
              <a:lnSpc>
                <a:spcPct val="100000"/>
              </a:lnSpc>
              <a:spcBef>
                <a:spcPts val="1535"/>
              </a:spcBef>
            </a:pPr>
            <a:r>
              <a:rPr lang="en-US" sz="2400" spc="-15" dirty="0">
                <a:latin typeface="Carlito"/>
                <a:cs typeface="Carlito"/>
              </a:rPr>
              <a:t>   </a:t>
            </a:r>
            <a:r>
              <a:rPr sz="2400" spc="-15" dirty="0">
                <a:latin typeface="Carlito"/>
                <a:cs typeface="Carlito"/>
              </a:rPr>
              <a:t>Few </a:t>
            </a:r>
            <a:r>
              <a:rPr sz="2400" spc="-10" dirty="0">
                <a:latin typeface="Carlito"/>
                <a:cs typeface="Carlito"/>
              </a:rPr>
              <a:t>examples </a:t>
            </a:r>
            <a:r>
              <a:rPr sz="2400" spc="-5" dirty="0">
                <a:latin typeface="Carlito"/>
                <a:cs typeface="Carlito"/>
              </a:rPr>
              <a:t>might </a:t>
            </a:r>
            <a:r>
              <a:rPr sz="2400" spc="-10" dirty="0">
                <a:latin typeface="Carlito"/>
                <a:cs typeface="Carlito"/>
              </a:rPr>
              <a:t>tickle your creative </a:t>
            </a:r>
            <a:r>
              <a:rPr sz="2400" spc="-5" dirty="0">
                <a:latin typeface="Carlito"/>
                <a:cs typeface="Carlito"/>
              </a:rPr>
              <a:t>juices </a:t>
            </a:r>
            <a:r>
              <a:rPr sz="2400" spc="-10" dirty="0">
                <a:latin typeface="Carlito"/>
                <a:cs typeface="Carlito"/>
              </a:rPr>
              <a:t>to</a:t>
            </a:r>
            <a:r>
              <a:rPr sz="2400" spc="100" dirty="0">
                <a:latin typeface="Carlito"/>
                <a:cs typeface="Carlito"/>
              </a:rPr>
              <a:t> </a:t>
            </a:r>
            <a:r>
              <a:rPr sz="2400" spc="-10" dirty="0">
                <a:latin typeface="Carlito"/>
                <a:cs typeface="Carlito"/>
              </a:rPr>
              <a:t>flow</a:t>
            </a:r>
            <a:endParaRPr sz="2400" dirty="0">
              <a:latin typeface="Carlito"/>
              <a:cs typeface="Carlito"/>
            </a:endParaRPr>
          </a:p>
          <a:p>
            <a:pPr marL="241300" indent="-228600" algn="just">
              <a:lnSpc>
                <a:spcPct val="100000"/>
              </a:lnSpc>
              <a:spcBef>
                <a:spcPts val="785"/>
              </a:spcBef>
              <a:buFont typeface="Arial"/>
              <a:buChar char="•"/>
              <a:tabLst>
                <a:tab pos="240665" algn="l"/>
                <a:tab pos="241300" algn="l"/>
              </a:tabLst>
            </a:pPr>
            <a:r>
              <a:rPr sz="2400" spc="-5" dirty="0">
                <a:latin typeface="Carlito"/>
                <a:cs typeface="Carlito"/>
              </a:rPr>
              <a:t>HMW </a:t>
            </a:r>
            <a:r>
              <a:rPr sz="2400" spc="-15" dirty="0">
                <a:latin typeface="Carlito"/>
                <a:cs typeface="Carlito"/>
              </a:rPr>
              <a:t>make </a:t>
            </a:r>
            <a:r>
              <a:rPr sz="2400" dirty="0">
                <a:latin typeface="Carlito"/>
                <a:cs typeface="Carlito"/>
              </a:rPr>
              <a:t>the </a:t>
            </a:r>
            <a:r>
              <a:rPr sz="2400" spc="-10" dirty="0">
                <a:latin typeface="Carlito"/>
                <a:cs typeface="Carlito"/>
              </a:rPr>
              <a:t>wait </a:t>
            </a:r>
            <a:r>
              <a:rPr sz="2400" dirty="0">
                <a:latin typeface="Carlito"/>
                <a:cs typeface="Carlito"/>
              </a:rPr>
              <a:t>the </a:t>
            </a:r>
            <a:r>
              <a:rPr sz="2400" spc="-5" dirty="0">
                <a:latin typeface="Carlito"/>
                <a:cs typeface="Carlito"/>
              </a:rPr>
              <a:t>most </a:t>
            </a:r>
            <a:r>
              <a:rPr sz="2400" spc="-15" dirty="0">
                <a:latin typeface="Carlito"/>
                <a:cs typeface="Carlito"/>
              </a:rPr>
              <a:t>exciting </a:t>
            </a:r>
            <a:r>
              <a:rPr sz="2400" spc="-5" dirty="0">
                <a:latin typeface="Carlito"/>
                <a:cs typeface="Carlito"/>
              </a:rPr>
              <a:t>part of </a:t>
            </a:r>
            <a:r>
              <a:rPr sz="2400" dirty="0">
                <a:latin typeface="Carlito"/>
                <a:cs typeface="Carlito"/>
              </a:rPr>
              <a:t>the</a:t>
            </a:r>
            <a:r>
              <a:rPr sz="2400" spc="85" dirty="0">
                <a:latin typeface="Carlito"/>
                <a:cs typeface="Carlito"/>
              </a:rPr>
              <a:t> </a:t>
            </a:r>
            <a:r>
              <a:rPr sz="2400" spc="-5" dirty="0">
                <a:latin typeface="Carlito"/>
                <a:cs typeface="Carlito"/>
              </a:rPr>
              <a:t>trip?</a:t>
            </a:r>
            <a:endParaRPr sz="2400" dirty="0">
              <a:latin typeface="Carlito"/>
              <a:cs typeface="Carlito"/>
            </a:endParaRPr>
          </a:p>
          <a:p>
            <a:pPr marL="241300" indent="-228600" algn="just">
              <a:lnSpc>
                <a:spcPct val="100000"/>
              </a:lnSpc>
              <a:spcBef>
                <a:spcPts val="790"/>
              </a:spcBef>
              <a:buFont typeface="Arial"/>
              <a:buChar char="•"/>
              <a:tabLst>
                <a:tab pos="240665" algn="l"/>
                <a:tab pos="241300" algn="l"/>
              </a:tabLst>
            </a:pPr>
            <a:r>
              <a:rPr sz="2400" spc="-5" dirty="0">
                <a:latin typeface="Carlito"/>
                <a:cs typeface="Carlito"/>
              </a:rPr>
              <a:t>HMW </a:t>
            </a:r>
            <a:r>
              <a:rPr sz="2400" spc="-10" dirty="0">
                <a:latin typeface="Carlito"/>
                <a:cs typeface="Carlito"/>
              </a:rPr>
              <a:t>entirely remove </a:t>
            </a:r>
            <a:r>
              <a:rPr sz="2400" dirty="0">
                <a:latin typeface="Carlito"/>
                <a:cs typeface="Carlito"/>
              </a:rPr>
              <a:t>the </a:t>
            </a:r>
            <a:r>
              <a:rPr sz="2400" spc="-10" dirty="0">
                <a:latin typeface="Carlito"/>
                <a:cs typeface="Carlito"/>
              </a:rPr>
              <a:t>wait </a:t>
            </a:r>
            <a:r>
              <a:rPr sz="2400" spc="-5" dirty="0">
                <a:latin typeface="Carlito"/>
                <a:cs typeface="Carlito"/>
              </a:rPr>
              <a:t>time </a:t>
            </a:r>
            <a:r>
              <a:rPr sz="2400" spc="-10" dirty="0">
                <a:latin typeface="Carlito"/>
                <a:cs typeface="Carlito"/>
              </a:rPr>
              <a:t>at </a:t>
            </a:r>
            <a:r>
              <a:rPr sz="2400" dirty="0">
                <a:latin typeface="Carlito"/>
                <a:cs typeface="Carlito"/>
              </a:rPr>
              <a:t>the</a:t>
            </a:r>
            <a:r>
              <a:rPr sz="2400" spc="85" dirty="0">
                <a:latin typeface="Carlito"/>
                <a:cs typeface="Carlito"/>
              </a:rPr>
              <a:t> </a:t>
            </a:r>
            <a:r>
              <a:rPr sz="2400" spc="-5" dirty="0">
                <a:latin typeface="Carlito"/>
                <a:cs typeface="Carlito"/>
              </a:rPr>
              <a:t>airport?</a:t>
            </a:r>
            <a:endParaRPr sz="2400" dirty="0">
              <a:latin typeface="Carlito"/>
              <a:cs typeface="Carlito"/>
            </a:endParaRPr>
          </a:p>
          <a:p>
            <a:pPr marL="241300" indent="-228600" algn="just">
              <a:lnSpc>
                <a:spcPct val="100000"/>
              </a:lnSpc>
              <a:spcBef>
                <a:spcPts val="780"/>
              </a:spcBef>
              <a:buFont typeface="Arial"/>
              <a:buChar char="•"/>
              <a:tabLst>
                <a:tab pos="240665" algn="l"/>
                <a:tab pos="241300" algn="l"/>
              </a:tabLst>
            </a:pPr>
            <a:r>
              <a:rPr sz="2400" spc="-5" dirty="0">
                <a:latin typeface="Carlito"/>
                <a:cs typeface="Carlito"/>
              </a:rPr>
              <a:t>HMW </a:t>
            </a:r>
            <a:r>
              <a:rPr sz="2400" spc="-15" dirty="0">
                <a:latin typeface="Carlito"/>
                <a:cs typeface="Carlito"/>
              </a:rPr>
              <a:t>make </a:t>
            </a:r>
            <a:r>
              <a:rPr sz="2400" dirty="0">
                <a:latin typeface="Carlito"/>
                <a:cs typeface="Carlito"/>
              </a:rPr>
              <a:t>the </a:t>
            </a:r>
            <a:r>
              <a:rPr sz="2400" spc="-5" dirty="0">
                <a:latin typeface="Carlito"/>
                <a:cs typeface="Carlito"/>
              </a:rPr>
              <a:t>airport </a:t>
            </a:r>
            <a:r>
              <a:rPr sz="2400" spc="-20" dirty="0">
                <a:latin typeface="Carlito"/>
                <a:cs typeface="Carlito"/>
              </a:rPr>
              <a:t>like </a:t>
            </a:r>
            <a:r>
              <a:rPr sz="2400" dirty="0">
                <a:latin typeface="Carlito"/>
                <a:cs typeface="Carlito"/>
              </a:rPr>
              <a:t>a </a:t>
            </a:r>
            <a:r>
              <a:rPr sz="2400" spc="-5" dirty="0">
                <a:latin typeface="Carlito"/>
                <a:cs typeface="Carlito"/>
              </a:rPr>
              <a:t>spa? </a:t>
            </a:r>
            <a:r>
              <a:rPr sz="2400" spc="-20" dirty="0">
                <a:latin typeface="Carlito"/>
                <a:cs typeface="Carlito"/>
              </a:rPr>
              <a:t>Like </a:t>
            </a:r>
            <a:r>
              <a:rPr sz="2400" dirty="0">
                <a:latin typeface="Carlito"/>
                <a:cs typeface="Carlito"/>
              </a:rPr>
              <a:t>a</a:t>
            </a:r>
            <a:r>
              <a:rPr sz="2400" spc="105" dirty="0">
                <a:latin typeface="Carlito"/>
                <a:cs typeface="Carlito"/>
              </a:rPr>
              <a:t> </a:t>
            </a:r>
            <a:r>
              <a:rPr sz="2400" spc="-10" dirty="0">
                <a:latin typeface="Carlito"/>
                <a:cs typeface="Carlito"/>
              </a:rPr>
              <a:t>playground?</a:t>
            </a:r>
            <a:endParaRPr sz="2400" dirty="0">
              <a:latin typeface="Carlito"/>
              <a:cs typeface="Carlito"/>
            </a:endParaRPr>
          </a:p>
          <a:p>
            <a:pPr marL="241300" indent="-228600" algn="just">
              <a:lnSpc>
                <a:spcPct val="100000"/>
              </a:lnSpc>
              <a:spcBef>
                <a:spcPts val="785"/>
              </a:spcBef>
              <a:buFont typeface="Arial"/>
              <a:buChar char="•"/>
              <a:tabLst>
                <a:tab pos="240665" algn="l"/>
                <a:tab pos="241300" algn="l"/>
              </a:tabLst>
            </a:pPr>
            <a:r>
              <a:rPr sz="2400" spc="-5" dirty="0">
                <a:latin typeface="Carlito"/>
                <a:cs typeface="Carlito"/>
              </a:rPr>
              <a:t>HMW use </a:t>
            </a:r>
            <a:r>
              <a:rPr sz="2400" dirty="0">
                <a:latin typeface="Carlito"/>
                <a:cs typeface="Carlito"/>
              </a:rPr>
              <a:t>the </a:t>
            </a:r>
            <a:r>
              <a:rPr sz="2400" spc="-5" dirty="0">
                <a:latin typeface="Carlito"/>
                <a:cs typeface="Carlito"/>
              </a:rPr>
              <a:t>kids’ energy </a:t>
            </a:r>
            <a:r>
              <a:rPr sz="2400" spc="-10" dirty="0">
                <a:latin typeface="Carlito"/>
                <a:cs typeface="Carlito"/>
              </a:rPr>
              <a:t>to entertain </a:t>
            </a:r>
            <a:r>
              <a:rPr sz="2400" spc="-15" dirty="0">
                <a:latin typeface="Carlito"/>
                <a:cs typeface="Carlito"/>
              </a:rPr>
              <a:t>fellow</a:t>
            </a:r>
            <a:r>
              <a:rPr sz="2400" spc="75" dirty="0">
                <a:latin typeface="Carlito"/>
                <a:cs typeface="Carlito"/>
              </a:rPr>
              <a:t> </a:t>
            </a:r>
            <a:r>
              <a:rPr sz="2400" spc="-10" dirty="0">
                <a:latin typeface="Carlito"/>
                <a:cs typeface="Carlito"/>
              </a:rPr>
              <a:t>passengers?</a:t>
            </a:r>
            <a:endParaRPr sz="2400" dirty="0">
              <a:latin typeface="Carlito"/>
              <a:cs typeface="Carlito"/>
            </a:endParaRPr>
          </a:p>
        </p:txBody>
      </p:sp>
      <p:pic>
        <p:nvPicPr>
          <p:cNvPr id="4" name="Picture 3" descr="Company name&#10;&#10;Description automatically generated">
            <a:extLst>
              <a:ext uri="{FF2B5EF4-FFF2-40B4-BE49-F238E27FC236}">
                <a16:creationId xmlns="" xmlns:a16="http://schemas.microsoft.com/office/drawing/2014/main" id="{A5CBD934-09B0-41D6-A608-2B30E9C9611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90140" y="-1"/>
            <a:ext cx="1586260" cy="774573"/>
          </a:xfrm>
          <a:prstGeom prst="rect">
            <a:avLst/>
          </a:prstGeom>
        </p:spPr>
      </p:pic>
      <p:sp>
        <p:nvSpPr>
          <p:cNvPr id="5" name="object 3">
            <a:extLst>
              <a:ext uri="{FF2B5EF4-FFF2-40B4-BE49-F238E27FC236}">
                <a16:creationId xmlns="" xmlns:a16="http://schemas.microsoft.com/office/drawing/2014/main" id="{7C7A5FF4-ADF7-4F55-AC0A-4E4DC848A1CF}"/>
              </a:ext>
            </a:extLst>
          </p:cNvPr>
          <p:cNvSpPr/>
          <p:nvPr/>
        </p:nvSpPr>
        <p:spPr>
          <a:xfrm>
            <a:off x="10744201" y="76200"/>
            <a:ext cx="1357660" cy="457200"/>
          </a:xfrm>
          <a:prstGeom prst="rect">
            <a:avLst/>
          </a:prstGeom>
          <a:blipFill>
            <a:blip r:embed="rId3" cstate="print"/>
            <a:stretch>
              <a:fillRect/>
            </a:stretch>
          </a:blipFill>
        </p:spPr>
        <p:txBody>
          <a:bodyPr wrap="square" lIns="0" tIns="0" rIns="0" bIns="0" rtlCol="0"/>
          <a:lstStyle/>
          <a:p>
            <a:endParaRPr dirty="0"/>
          </a:p>
        </p:txBody>
      </p:sp>
      <p:sp>
        <p:nvSpPr>
          <p:cNvPr id="6" name="Rectangle 5">
            <a:extLst>
              <a:ext uri="{FF2B5EF4-FFF2-40B4-BE49-F238E27FC236}">
                <a16:creationId xmlns="" xmlns:a16="http://schemas.microsoft.com/office/drawing/2014/main" id="{5B003FCD-166C-4FD4-8CA6-1FFD7BBA23F8}"/>
              </a:ext>
            </a:extLst>
          </p:cNvPr>
          <p:cNvSpPr/>
          <p:nvPr/>
        </p:nvSpPr>
        <p:spPr>
          <a:xfrm>
            <a:off x="1752600" y="167598"/>
            <a:ext cx="8686800" cy="5517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How Might We </a:t>
            </a:r>
            <a:r>
              <a:rPr lang="en-US" sz="2800" b="1" dirty="0">
                <a:solidFill>
                  <a:schemeClr val="tx1"/>
                </a:solidFill>
                <a:latin typeface="Times New Roman" pitchFamily="18" charset="0"/>
                <a:cs typeface="Times New Roman" pitchFamily="18" charset="0"/>
              </a:rPr>
              <a:t>(CO3)</a:t>
            </a:r>
          </a:p>
        </p:txBody>
      </p:sp>
      <p:sp>
        <p:nvSpPr>
          <p:cNvPr id="7" name="Footer Placeholder 12">
            <a:extLst>
              <a:ext uri="{FF2B5EF4-FFF2-40B4-BE49-F238E27FC236}">
                <a16:creationId xmlns="" xmlns:a16="http://schemas.microsoft.com/office/drawing/2014/main" id="{0B3D54BC-B067-4F9B-B617-93B9AC1E6C5E}"/>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8" name="Slide Number Placeholder 7"/>
          <p:cNvSpPr>
            <a:spLocks noGrp="1"/>
          </p:cNvSpPr>
          <p:nvPr>
            <p:ph type="sldNum" sz="quarter" idx="12"/>
          </p:nvPr>
        </p:nvSpPr>
        <p:spPr/>
        <p:txBody>
          <a:bodyPr/>
          <a:lstStyle/>
          <a:p>
            <a:fld id="{C8C2747D-87CD-49B3-B348-5B8ED1820296}" type="slidenum">
              <a:rPr lang="en-IN" smtClean="0"/>
              <a:pPr/>
              <a:t>139</a:t>
            </a:fld>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978701" y="134910"/>
            <a:ext cx="8514413" cy="7794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solidFill>
                  <a:schemeClr val="tx1"/>
                </a:solidFill>
                <a:latin typeface="Times New Roman" pitchFamily="18" charset="0"/>
                <a:cs typeface="Times New Roman" pitchFamily="18" charset="0"/>
              </a:rPr>
              <a:t>PROBLEM STATEMENT (CO3)</a:t>
            </a:r>
          </a:p>
        </p:txBody>
      </p:sp>
      <p:sp>
        <p:nvSpPr>
          <p:cNvPr id="7" name="Rectangle 6"/>
          <p:cNvSpPr/>
          <p:nvPr/>
        </p:nvSpPr>
        <p:spPr>
          <a:xfrm>
            <a:off x="644577" y="1219200"/>
            <a:ext cx="11017771" cy="4094198"/>
          </a:xfrm>
          <a:prstGeom prst="rect">
            <a:avLst/>
          </a:prstGeom>
        </p:spPr>
        <p:txBody>
          <a:bodyPr wrap="square">
            <a:spAutoFit/>
          </a:bodyPr>
          <a:lstStyle/>
          <a:p>
            <a:pPr algn="just">
              <a:lnSpc>
                <a:spcPct val="150000"/>
              </a:lnSpc>
            </a:pPr>
            <a:r>
              <a:rPr lang="en-US" sz="2200" b="1" dirty="0">
                <a:latin typeface="Times New Roman" pitchFamily="18" charset="0"/>
                <a:cs typeface="Times New Roman" pitchFamily="18" charset="0"/>
              </a:rPr>
              <a:t>Problem statements should be:</a:t>
            </a:r>
          </a:p>
          <a:p>
            <a:pPr marL="457200" indent="-457200" algn="just">
              <a:lnSpc>
                <a:spcPct val="150000"/>
              </a:lnSpc>
              <a:buFont typeface="+mj-lt"/>
              <a:buAutoNum type="arabicPeriod"/>
            </a:pPr>
            <a:r>
              <a:rPr lang="en-US" sz="2200" b="1" dirty="0">
                <a:latin typeface="Times New Roman" pitchFamily="18" charset="0"/>
                <a:cs typeface="Times New Roman" pitchFamily="18" charset="0"/>
              </a:rPr>
              <a:t>Human-centered</a:t>
            </a:r>
            <a:r>
              <a:rPr lang="en-US" sz="2200" dirty="0">
                <a:latin typeface="Times New Roman" pitchFamily="18" charset="0"/>
                <a:cs typeface="Times New Roman" pitchFamily="18" charset="0"/>
              </a:rPr>
              <a:t>: </a:t>
            </a:r>
            <a:r>
              <a:rPr lang="en-US" sz="2200" b="1" dirty="0">
                <a:latin typeface="Times New Roman" pitchFamily="18" charset="0"/>
                <a:cs typeface="Times New Roman" pitchFamily="18" charset="0"/>
              </a:rPr>
              <a:t>Frame </a:t>
            </a:r>
            <a:r>
              <a:rPr lang="en-US" sz="2200" dirty="0">
                <a:latin typeface="Times New Roman" pitchFamily="18" charset="0"/>
                <a:cs typeface="Times New Roman" pitchFamily="18" charset="0"/>
              </a:rPr>
              <a:t>problem statements from </a:t>
            </a:r>
            <a:r>
              <a:rPr lang="en-US" sz="2200" b="1" dirty="0">
                <a:latin typeface="Times New Roman" pitchFamily="18" charset="0"/>
                <a:cs typeface="Times New Roman" pitchFamily="18" charset="0"/>
              </a:rPr>
              <a:t>insights about users and their needs</a:t>
            </a:r>
            <a:r>
              <a:rPr lang="en-US" sz="2200" dirty="0">
                <a:latin typeface="Times New Roman" pitchFamily="18" charset="0"/>
                <a:cs typeface="Times New Roman" pitchFamily="18" charset="0"/>
              </a:rPr>
              <a:t>.</a:t>
            </a:r>
          </a:p>
          <a:p>
            <a:pPr marL="457200" indent="-457200" algn="just">
              <a:lnSpc>
                <a:spcPct val="150000"/>
              </a:lnSpc>
              <a:buFont typeface="+mj-lt"/>
              <a:buAutoNum type="arabicPeriod"/>
            </a:pPr>
            <a:r>
              <a:rPr lang="en-US" sz="2200" b="1" dirty="0">
                <a:latin typeface="Times New Roman" pitchFamily="18" charset="0"/>
                <a:cs typeface="Times New Roman" pitchFamily="18" charset="0"/>
              </a:rPr>
              <a:t>Have the right scope</a:t>
            </a:r>
            <a:r>
              <a:rPr lang="en-US" sz="2200" dirty="0">
                <a:latin typeface="Times New Roman" pitchFamily="18" charset="0"/>
                <a:cs typeface="Times New Roman" pitchFamily="18" charset="0"/>
              </a:rPr>
              <a:t>:</a:t>
            </a:r>
          </a:p>
          <a:p>
            <a:pPr marL="914400" lvl="1" indent="-457200" algn="just">
              <a:lnSpc>
                <a:spcPct val="150000"/>
              </a:lnSpc>
              <a:buFont typeface="Arial" pitchFamily="34" charset="0"/>
              <a:buChar char="•"/>
            </a:pPr>
            <a:r>
              <a:rPr lang="en-US" sz="2200" b="1" dirty="0">
                <a:latin typeface="Times New Roman" pitchFamily="18" charset="0"/>
                <a:cs typeface="Times New Roman" pitchFamily="18" charset="0"/>
              </a:rPr>
              <a:t>Broad enough to permit creative freedom</a:t>
            </a:r>
            <a:r>
              <a:rPr lang="en-US" sz="2200" i="1" dirty="0">
                <a:latin typeface="Times New Roman" pitchFamily="18" charset="0"/>
                <a:cs typeface="Times New Roman" pitchFamily="18" charset="0"/>
              </a:rPr>
              <a:t>,</a:t>
            </a:r>
            <a:r>
              <a:rPr lang="en-US" sz="2200" dirty="0">
                <a:latin typeface="Times New Roman" pitchFamily="18" charset="0"/>
                <a:cs typeface="Times New Roman" pitchFamily="18" charset="0"/>
              </a:rPr>
              <a:t> so you don’t concentrate too narrowly on specific methods for implementing solutions or describing technical needs; but</a:t>
            </a:r>
          </a:p>
          <a:p>
            <a:pPr marL="914400" lvl="1" indent="-457200" algn="just">
              <a:lnSpc>
                <a:spcPct val="150000"/>
              </a:lnSpc>
              <a:buFont typeface="Arial" pitchFamily="34" charset="0"/>
              <a:buChar char="•"/>
            </a:pPr>
            <a:r>
              <a:rPr lang="en-US" sz="2200" b="1" dirty="0">
                <a:latin typeface="Times New Roman" pitchFamily="18" charset="0"/>
                <a:cs typeface="Times New Roman" pitchFamily="18" charset="0"/>
              </a:rPr>
              <a:t>Narrow enough</a:t>
            </a:r>
            <a:r>
              <a:rPr lang="en-US" sz="2200" b="1" i="1" dirty="0">
                <a:latin typeface="Times New Roman" pitchFamily="18" charset="0"/>
                <a:cs typeface="Times New Roman" pitchFamily="18" charset="0"/>
              </a:rPr>
              <a:t> </a:t>
            </a:r>
            <a:r>
              <a:rPr lang="en-US" sz="2200" b="1" dirty="0">
                <a:latin typeface="Times New Roman" pitchFamily="18" charset="0"/>
                <a:cs typeface="Times New Roman" pitchFamily="18" charset="0"/>
              </a:rPr>
              <a:t>to be practicable</a:t>
            </a:r>
            <a:r>
              <a:rPr lang="en-US" sz="2200" dirty="0">
                <a:latin typeface="Times New Roman" pitchFamily="18" charset="0"/>
                <a:cs typeface="Times New Roman" pitchFamily="18" charset="0"/>
              </a:rPr>
              <a:t>, so you can eventually find </a:t>
            </a:r>
            <a:r>
              <a:rPr lang="en-US" sz="2200" i="1" dirty="0">
                <a:latin typeface="Times New Roman" pitchFamily="18" charset="0"/>
                <a:cs typeface="Times New Roman" pitchFamily="18" charset="0"/>
              </a:rPr>
              <a:t>specific solutions</a:t>
            </a:r>
            <a:r>
              <a:rPr lang="en-US" sz="2200" dirty="0">
                <a:latin typeface="Times New Roman" pitchFamily="18" charset="0"/>
                <a:cs typeface="Times New Roman" pitchFamily="18" charset="0"/>
              </a:rPr>
              <a:t>.</a:t>
            </a:r>
          </a:p>
          <a:p>
            <a:pPr marL="457200" indent="-457200" algn="just">
              <a:lnSpc>
                <a:spcPct val="150000"/>
              </a:lnSpc>
              <a:buFont typeface="+mj-lt"/>
              <a:buAutoNum type="arabicPeriod"/>
            </a:pPr>
            <a:r>
              <a:rPr lang="en-US" sz="2200" b="1" dirty="0">
                <a:latin typeface="Times New Roman" pitchFamily="18" charset="0"/>
                <a:cs typeface="Times New Roman" pitchFamily="18" charset="0"/>
              </a:rPr>
              <a:t>Based on an action-oriented verb</a:t>
            </a:r>
            <a:r>
              <a:rPr lang="en-US" sz="2200" dirty="0">
                <a:latin typeface="Times New Roman" pitchFamily="18" charset="0"/>
                <a:cs typeface="Times New Roman" pitchFamily="18" charset="0"/>
              </a:rPr>
              <a:t> (e.g.,</a:t>
            </a:r>
            <a:r>
              <a:rPr lang="en-US" sz="2200" b="1" dirty="0">
                <a:latin typeface="Times New Roman" pitchFamily="18" charset="0"/>
                <a:cs typeface="Times New Roman" pitchFamily="18" charset="0"/>
              </a:rPr>
              <a:t> </a:t>
            </a:r>
            <a:r>
              <a:rPr lang="en-US" sz="2200" dirty="0">
                <a:latin typeface="Times New Roman" pitchFamily="18" charset="0"/>
                <a:cs typeface="Times New Roman" pitchFamily="18" charset="0"/>
              </a:rPr>
              <a:t>“create”</a:t>
            </a:r>
            <a:r>
              <a:rPr lang="en-US" sz="2200" b="1" dirty="0">
                <a:latin typeface="Times New Roman" pitchFamily="18" charset="0"/>
                <a:cs typeface="Times New Roman" pitchFamily="18" charset="0"/>
              </a:rPr>
              <a:t> </a:t>
            </a:r>
            <a:r>
              <a:rPr lang="en-US" sz="2200" dirty="0">
                <a:latin typeface="Times New Roman" pitchFamily="18" charset="0"/>
                <a:cs typeface="Times New Roman" pitchFamily="18" charset="0"/>
              </a:rPr>
              <a:t>or</a:t>
            </a:r>
            <a:r>
              <a:rPr lang="en-US" sz="2200" b="1" dirty="0">
                <a:latin typeface="Times New Roman" pitchFamily="18" charset="0"/>
                <a:cs typeface="Times New Roman" pitchFamily="18" charset="0"/>
              </a:rPr>
              <a:t> </a:t>
            </a:r>
            <a:r>
              <a:rPr lang="en-US" sz="2200" dirty="0">
                <a:latin typeface="Times New Roman" pitchFamily="18" charset="0"/>
                <a:cs typeface="Times New Roman" pitchFamily="18" charset="0"/>
              </a:rPr>
              <a:t>“adapt”).</a:t>
            </a:r>
          </a:p>
          <a:p>
            <a:pPr marL="457200" indent="-457200" algn="just">
              <a:lnSpc>
                <a:spcPct val="150000"/>
              </a:lnSpc>
              <a:buFont typeface="+mj-lt"/>
              <a:buAutoNum type="arabicPeriod"/>
            </a:pPr>
            <a:r>
              <a:rPr lang="en-US" sz="2200" b="1" dirty="0">
                <a:latin typeface="Times New Roman" pitchFamily="18" charset="0"/>
                <a:cs typeface="Times New Roman" pitchFamily="18" charset="0"/>
              </a:rPr>
              <a:t>Fully developed and assumption-free</a:t>
            </a:r>
            <a:r>
              <a:rPr lang="en-US" sz="2200" dirty="0">
                <a:latin typeface="Times New Roman" pitchFamily="18" charset="0"/>
                <a:cs typeface="Times New Roman" pitchFamily="18" charset="0"/>
              </a:rPr>
              <a:t>.</a:t>
            </a:r>
          </a:p>
        </p:txBody>
      </p:sp>
      <p:sp>
        <p:nvSpPr>
          <p:cNvPr id="4" name="Footer Placeholder 12">
            <a:extLst>
              <a:ext uri="{FF2B5EF4-FFF2-40B4-BE49-F238E27FC236}">
                <a16:creationId xmlns="" xmlns:a16="http://schemas.microsoft.com/office/drawing/2014/main" id="{8456A5C2-3C00-42BF-BF93-A34DBEFF864A}"/>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5" name="Slide Number Placeholder 4"/>
          <p:cNvSpPr>
            <a:spLocks noGrp="1"/>
          </p:cNvSpPr>
          <p:nvPr>
            <p:ph type="sldNum" sz="quarter" idx="12"/>
          </p:nvPr>
        </p:nvSpPr>
        <p:spPr/>
        <p:txBody>
          <a:bodyPr/>
          <a:lstStyle/>
          <a:p>
            <a:fld id="{C8C2747D-87CD-49B3-B348-5B8ED1820296}" type="slidenum">
              <a:rPr lang="en-IN" smtClean="0"/>
              <a:pPr/>
              <a:t>14</a:t>
            </a:fld>
            <a:endParaRPr lang="en-IN"/>
          </a:p>
        </p:txBody>
      </p:sp>
    </p:spTree>
    <p:extLst>
      <p:ext uri="{BB962C8B-B14F-4D97-AF65-F5344CB8AC3E}">
        <p14:creationId xmlns="" xmlns:p14="http://schemas.microsoft.com/office/powerpoint/2010/main" val="22892589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38300" y="1219200"/>
            <a:ext cx="8915400" cy="452119"/>
          </a:xfrm>
          <a:prstGeom prst="rect">
            <a:avLst/>
          </a:prstGeom>
        </p:spPr>
        <p:txBody>
          <a:bodyPr vert="horz" wrap="square" lIns="0" tIns="12065" rIns="0" bIns="0" rtlCol="0">
            <a:spAutoFit/>
          </a:bodyPr>
          <a:lstStyle/>
          <a:p>
            <a:pPr marL="4547870">
              <a:lnSpc>
                <a:spcPct val="100000"/>
              </a:lnSpc>
              <a:spcBef>
                <a:spcPts val="95"/>
              </a:spcBef>
            </a:pPr>
            <a:r>
              <a:rPr spc="135" dirty="0"/>
              <a:t>Inspiration </a:t>
            </a:r>
            <a:r>
              <a:rPr spc="125" dirty="0"/>
              <a:t>is</a:t>
            </a:r>
            <a:r>
              <a:rPr spc="-335" dirty="0"/>
              <a:t> </a:t>
            </a:r>
            <a:r>
              <a:rPr spc="135" dirty="0"/>
              <a:t>Everywhere</a:t>
            </a:r>
          </a:p>
        </p:txBody>
      </p:sp>
      <p:sp>
        <p:nvSpPr>
          <p:cNvPr id="3" name="object 3"/>
          <p:cNvSpPr/>
          <p:nvPr/>
        </p:nvSpPr>
        <p:spPr>
          <a:xfrm>
            <a:off x="228600" y="1371600"/>
            <a:ext cx="4814540" cy="4953000"/>
          </a:xfrm>
          <a:prstGeom prst="rect">
            <a:avLst/>
          </a:prstGeom>
          <a:blipFill>
            <a:blip r:embed="rId2" cstate="print"/>
            <a:stretch>
              <a:fillRect/>
            </a:stretch>
          </a:blipFill>
        </p:spPr>
        <p:txBody>
          <a:bodyPr wrap="square" lIns="0" tIns="0" rIns="0" bIns="0" rtlCol="0"/>
          <a:lstStyle/>
          <a:p>
            <a:endParaRPr dirty="0"/>
          </a:p>
        </p:txBody>
      </p:sp>
      <p:sp>
        <p:nvSpPr>
          <p:cNvPr id="4" name="object 4"/>
          <p:cNvSpPr txBox="1"/>
          <p:nvPr/>
        </p:nvSpPr>
        <p:spPr>
          <a:xfrm>
            <a:off x="5791200" y="2057401"/>
            <a:ext cx="6019799" cy="3773277"/>
          </a:xfrm>
          <a:prstGeom prst="rect">
            <a:avLst/>
          </a:prstGeom>
        </p:spPr>
        <p:txBody>
          <a:bodyPr vert="horz" wrap="square" lIns="0" tIns="48895" rIns="0" bIns="0" rtlCol="0">
            <a:spAutoFit/>
          </a:bodyPr>
          <a:lstStyle/>
          <a:p>
            <a:pPr marL="241300" indent="-228600">
              <a:lnSpc>
                <a:spcPct val="100000"/>
              </a:lnSpc>
              <a:spcBef>
                <a:spcPts val="385"/>
              </a:spcBef>
              <a:buFont typeface="Arial"/>
              <a:buChar char="•"/>
              <a:tabLst>
                <a:tab pos="240665" algn="l"/>
                <a:tab pos="241300" algn="l"/>
              </a:tabLst>
            </a:pPr>
            <a:r>
              <a:rPr sz="2400" dirty="0">
                <a:latin typeface="Carlito"/>
                <a:cs typeface="Carlito"/>
              </a:rPr>
              <a:t>Ideas</a:t>
            </a:r>
            <a:r>
              <a:rPr sz="2400" spc="-15" dirty="0">
                <a:latin typeface="Carlito"/>
                <a:cs typeface="Carlito"/>
              </a:rPr>
              <a:t> </a:t>
            </a:r>
            <a:r>
              <a:rPr sz="2400" spc="-5" dirty="0">
                <a:latin typeface="Carlito"/>
                <a:cs typeface="Carlito"/>
              </a:rPr>
              <a:t>book</a:t>
            </a:r>
            <a:endParaRPr sz="2400" dirty="0">
              <a:latin typeface="Carlito"/>
              <a:cs typeface="Carlito"/>
            </a:endParaRPr>
          </a:p>
          <a:p>
            <a:pPr marL="698500" marR="364490" lvl="1" indent="-228600">
              <a:lnSpc>
                <a:spcPts val="1939"/>
              </a:lnSpc>
              <a:spcBef>
                <a:spcPts val="540"/>
              </a:spcBef>
              <a:buFont typeface="Arial"/>
              <a:buChar char="•"/>
              <a:tabLst>
                <a:tab pos="697865" algn="l"/>
                <a:tab pos="698500" algn="l"/>
              </a:tabLst>
            </a:pPr>
            <a:r>
              <a:rPr sz="2400" spc="-5" dirty="0">
                <a:latin typeface="Carlito"/>
                <a:cs typeface="Carlito"/>
              </a:rPr>
              <a:t>Collection of Photos, </a:t>
            </a:r>
            <a:r>
              <a:rPr sz="2400" spc="-15" dirty="0">
                <a:latin typeface="Carlito"/>
                <a:cs typeface="Carlito"/>
              </a:rPr>
              <a:t>sketches, </a:t>
            </a:r>
            <a:r>
              <a:rPr sz="2400" spc="-5" dirty="0">
                <a:latin typeface="Carlito"/>
                <a:cs typeface="Carlito"/>
              </a:rPr>
              <a:t>scribbled  ideas</a:t>
            </a:r>
            <a:endParaRPr sz="2400" dirty="0">
              <a:latin typeface="Carlito"/>
              <a:cs typeface="Carlito"/>
            </a:endParaRPr>
          </a:p>
          <a:p>
            <a:pPr marL="241300" indent="-228600">
              <a:lnSpc>
                <a:spcPct val="100000"/>
              </a:lnSpc>
              <a:spcBef>
                <a:spcPts val="755"/>
              </a:spcBef>
              <a:buFont typeface="Arial"/>
              <a:buChar char="•"/>
              <a:tabLst>
                <a:tab pos="240665" algn="l"/>
                <a:tab pos="241300" algn="l"/>
              </a:tabLst>
            </a:pPr>
            <a:r>
              <a:rPr sz="2400" spc="-15" dirty="0">
                <a:latin typeface="Carlito"/>
                <a:cs typeface="Carlito"/>
              </a:rPr>
              <a:t>Latest</a:t>
            </a:r>
            <a:r>
              <a:rPr sz="2400" spc="-5" dirty="0">
                <a:latin typeface="Carlito"/>
                <a:cs typeface="Carlito"/>
              </a:rPr>
              <a:t> </a:t>
            </a:r>
            <a:r>
              <a:rPr sz="2400" spc="-10" dirty="0">
                <a:latin typeface="Carlito"/>
                <a:cs typeface="Carlito"/>
              </a:rPr>
              <a:t>trends</a:t>
            </a:r>
            <a:endParaRPr sz="2400" dirty="0">
              <a:latin typeface="Carlito"/>
              <a:cs typeface="Carlito"/>
            </a:endParaRPr>
          </a:p>
          <a:p>
            <a:pPr marL="698500" lvl="1" indent="-228600">
              <a:lnSpc>
                <a:spcPct val="100000"/>
              </a:lnSpc>
              <a:spcBef>
                <a:spcPts val="290"/>
              </a:spcBef>
              <a:buFont typeface="Arial"/>
              <a:buChar char="•"/>
              <a:tabLst>
                <a:tab pos="697865" algn="l"/>
                <a:tab pos="698500" algn="l"/>
              </a:tabLst>
            </a:pPr>
            <a:r>
              <a:rPr sz="2400" spc="-5" dirty="0">
                <a:latin typeface="Carlito"/>
                <a:cs typeface="Carlito"/>
              </a:rPr>
              <a:t>Films, </a:t>
            </a:r>
            <a:r>
              <a:rPr sz="2400" spc="-50" dirty="0">
                <a:latin typeface="Carlito"/>
                <a:cs typeface="Carlito"/>
              </a:rPr>
              <a:t>TV,</a:t>
            </a:r>
            <a:r>
              <a:rPr sz="2400" spc="10" dirty="0">
                <a:latin typeface="Carlito"/>
                <a:cs typeface="Carlito"/>
              </a:rPr>
              <a:t> </a:t>
            </a:r>
            <a:r>
              <a:rPr sz="2400" spc="-10" dirty="0">
                <a:latin typeface="Carlito"/>
                <a:cs typeface="Carlito"/>
              </a:rPr>
              <a:t>Magazines</a:t>
            </a:r>
            <a:endParaRPr sz="2400" dirty="0">
              <a:latin typeface="Carlito"/>
              <a:cs typeface="Carlito"/>
            </a:endParaRPr>
          </a:p>
          <a:p>
            <a:pPr marL="241300" indent="-228600">
              <a:lnSpc>
                <a:spcPct val="100000"/>
              </a:lnSpc>
              <a:spcBef>
                <a:spcPts val="780"/>
              </a:spcBef>
              <a:buFont typeface="Arial"/>
              <a:buChar char="•"/>
              <a:tabLst>
                <a:tab pos="240665" algn="l"/>
                <a:tab pos="241300" algn="l"/>
              </a:tabLst>
            </a:pPr>
            <a:r>
              <a:rPr sz="2400" spc="-10" dirty="0">
                <a:latin typeface="Carlito"/>
                <a:cs typeface="Carlito"/>
              </a:rPr>
              <a:t>Creative</a:t>
            </a:r>
            <a:r>
              <a:rPr sz="2400" spc="-5" dirty="0">
                <a:latin typeface="Carlito"/>
                <a:cs typeface="Carlito"/>
              </a:rPr>
              <a:t> disciplines</a:t>
            </a:r>
            <a:endParaRPr sz="2400" dirty="0">
              <a:latin typeface="Carlito"/>
              <a:cs typeface="Carlito"/>
            </a:endParaRPr>
          </a:p>
          <a:p>
            <a:pPr marL="698500" lvl="1" indent="-228600">
              <a:lnSpc>
                <a:spcPct val="100000"/>
              </a:lnSpc>
              <a:spcBef>
                <a:spcPts val="290"/>
              </a:spcBef>
              <a:buFont typeface="Arial"/>
              <a:buChar char="•"/>
              <a:tabLst>
                <a:tab pos="697865" algn="l"/>
                <a:tab pos="698500" algn="l"/>
              </a:tabLst>
            </a:pPr>
            <a:r>
              <a:rPr sz="2400" spc="-10" dirty="0">
                <a:latin typeface="Carlito"/>
                <a:cs typeface="Carlito"/>
              </a:rPr>
              <a:t>Painting, sculpture, </a:t>
            </a:r>
            <a:r>
              <a:rPr sz="2400" spc="-5" dirty="0">
                <a:latin typeface="Carlito"/>
                <a:cs typeface="Carlito"/>
              </a:rPr>
              <a:t>music,</a:t>
            </a:r>
            <a:r>
              <a:rPr sz="2400" spc="50" dirty="0">
                <a:latin typeface="Carlito"/>
                <a:cs typeface="Carlito"/>
              </a:rPr>
              <a:t> </a:t>
            </a:r>
            <a:r>
              <a:rPr sz="2400" spc="-10" dirty="0">
                <a:latin typeface="Carlito"/>
                <a:cs typeface="Carlito"/>
              </a:rPr>
              <a:t>architecture</a:t>
            </a:r>
            <a:endParaRPr sz="2400" dirty="0">
              <a:latin typeface="Carlito"/>
              <a:cs typeface="Carlito"/>
            </a:endParaRPr>
          </a:p>
          <a:p>
            <a:pPr marL="241300" indent="-228600">
              <a:lnSpc>
                <a:spcPct val="100000"/>
              </a:lnSpc>
              <a:spcBef>
                <a:spcPts val="780"/>
              </a:spcBef>
              <a:buFont typeface="Arial"/>
              <a:buChar char="•"/>
              <a:tabLst>
                <a:tab pos="240665" algn="l"/>
                <a:tab pos="241300" algn="l"/>
              </a:tabLst>
            </a:pPr>
            <a:r>
              <a:rPr sz="2400" spc="-5" dirty="0">
                <a:latin typeface="Carlito"/>
                <a:cs typeface="Carlito"/>
              </a:rPr>
              <a:t>Other</a:t>
            </a:r>
            <a:r>
              <a:rPr sz="2400" dirty="0">
                <a:latin typeface="Carlito"/>
                <a:cs typeface="Carlito"/>
              </a:rPr>
              <a:t> </a:t>
            </a:r>
            <a:r>
              <a:rPr sz="2400" spc="-5" dirty="0">
                <a:latin typeface="Carlito"/>
                <a:cs typeface="Carlito"/>
              </a:rPr>
              <a:t>areas</a:t>
            </a:r>
            <a:endParaRPr sz="2400" dirty="0">
              <a:latin typeface="Carlito"/>
              <a:cs typeface="Carlito"/>
            </a:endParaRPr>
          </a:p>
          <a:p>
            <a:pPr marL="698500" marR="5080" lvl="1" indent="-228600">
              <a:lnSpc>
                <a:spcPts val="1939"/>
              </a:lnSpc>
              <a:spcBef>
                <a:spcPts val="535"/>
              </a:spcBef>
              <a:buFont typeface="Arial"/>
              <a:buChar char="•"/>
              <a:tabLst>
                <a:tab pos="697865" algn="l"/>
                <a:tab pos="698500" algn="l"/>
              </a:tabLst>
            </a:pPr>
            <a:r>
              <a:rPr sz="2400" dirty="0">
                <a:latin typeface="Carlito"/>
                <a:cs typeface="Carlito"/>
              </a:rPr>
              <a:t>Art </a:t>
            </a:r>
            <a:r>
              <a:rPr sz="2400" spc="-10" dirty="0">
                <a:latin typeface="Carlito"/>
                <a:cs typeface="Carlito"/>
              </a:rPr>
              <a:t>galleries, </a:t>
            </a:r>
            <a:r>
              <a:rPr sz="2400" dirty="0">
                <a:latin typeface="Carlito"/>
                <a:cs typeface="Carlito"/>
              </a:rPr>
              <a:t>museums, </a:t>
            </a:r>
            <a:r>
              <a:rPr sz="2400" spc="-10" dirty="0">
                <a:latin typeface="Carlito"/>
                <a:cs typeface="Carlito"/>
              </a:rPr>
              <a:t>libraries, </a:t>
            </a:r>
            <a:r>
              <a:rPr sz="2400" spc="-5" dirty="0">
                <a:latin typeface="Carlito"/>
                <a:cs typeface="Carlito"/>
              </a:rPr>
              <a:t>bookshops  </a:t>
            </a:r>
            <a:r>
              <a:rPr sz="2400" dirty="0">
                <a:latin typeface="Carlito"/>
                <a:cs typeface="Carlito"/>
              </a:rPr>
              <a:t>and</a:t>
            </a:r>
            <a:r>
              <a:rPr sz="2400" spc="10" dirty="0">
                <a:latin typeface="Carlito"/>
                <a:cs typeface="Carlito"/>
              </a:rPr>
              <a:t> </a:t>
            </a:r>
            <a:r>
              <a:rPr sz="2400" spc="-10" dirty="0">
                <a:latin typeface="Carlito"/>
                <a:cs typeface="Carlito"/>
              </a:rPr>
              <a:t>supermarkets</a:t>
            </a:r>
            <a:endParaRPr sz="2400" dirty="0">
              <a:latin typeface="Carlito"/>
              <a:cs typeface="Carlito"/>
            </a:endParaRPr>
          </a:p>
        </p:txBody>
      </p:sp>
      <p:pic>
        <p:nvPicPr>
          <p:cNvPr id="5" name="Picture 4" descr="Company name&#10;&#10;Description automatically generated">
            <a:extLst>
              <a:ext uri="{FF2B5EF4-FFF2-40B4-BE49-F238E27FC236}">
                <a16:creationId xmlns="" xmlns:a16="http://schemas.microsoft.com/office/drawing/2014/main" id="{E90BAE88-9DCA-4D8F-B226-72B4912054CE}"/>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0140" y="-1"/>
            <a:ext cx="1586260" cy="774573"/>
          </a:xfrm>
          <a:prstGeom prst="rect">
            <a:avLst/>
          </a:prstGeom>
        </p:spPr>
      </p:pic>
      <p:sp>
        <p:nvSpPr>
          <p:cNvPr id="6" name="object 3">
            <a:extLst>
              <a:ext uri="{FF2B5EF4-FFF2-40B4-BE49-F238E27FC236}">
                <a16:creationId xmlns="" xmlns:a16="http://schemas.microsoft.com/office/drawing/2014/main" id="{9636FCF6-C712-46C6-A55B-E5BA9FF49607}"/>
              </a:ext>
            </a:extLst>
          </p:cNvPr>
          <p:cNvSpPr/>
          <p:nvPr/>
        </p:nvSpPr>
        <p:spPr>
          <a:xfrm>
            <a:off x="10744201" y="76200"/>
            <a:ext cx="1357660" cy="457200"/>
          </a:xfrm>
          <a:prstGeom prst="rect">
            <a:avLst/>
          </a:prstGeom>
          <a:blipFill>
            <a:blip r:embed="rId4" cstate="print"/>
            <a:stretch>
              <a:fillRect/>
            </a:stretch>
          </a:blipFill>
        </p:spPr>
        <p:txBody>
          <a:bodyPr wrap="square" lIns="0" tIns="0" rIns="0" bIns="0" rtlCol="0"/>
          <a:lstStyle/>
          <a:p>
            <a:endParaRPr dirty="0"/>
          </a:p>
        </p:txBody>
      </p:sp>
      <p:sp>
        <p:nvSpPr>
          <p:cNvPr id="7" name="Rectangle 6">
            <a:extLst>
              <a:ext uri="{FF2B5EF4-FFF2-40B4-BE49-F238E27FC236}">
                <a16:creationId xmlns="" xmlns:a16="http://schemas.microsoft.com/office/drawing/2014/main" id="{6B1A99A5-863F-4939-801B-AAC049146087}"/>
              </a:ext>
            </a:extLst>
          </p:cNvPr>
          <p:cNvSpPr/>
          <p:nvPr/>
        </p:nvSpPr>
        <p:spPr>
          <a:xfrm>
            <a:off x="1752600" y="167598"/>
            <a:ext cx="8686800" cy="5517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How Might We </a:t>
            </a:r>
            <a:r>
              <a:rPr lang="en-US" sz="2800" b="1" dirty="0">
                <a:solidFill>
                  <a:schemeClr val="tx1"/>
                </a:solidFill>
                <a:latin typeface="Times New Roman" pitchFamily="18" charset="0"/>
                <a:cs typeface="Times New Roman" pitchFamily="18" charset="0"/>
              </a:rPr>
              <a:t>(CO3)</a:t>
            </a:r>
          </a:p>
        </p:txBody>
      </p:sp>
      <p:sp>
        <p:nvSpPr>
          <p:cNvPr id="8" name="Footer Placeholder 12">
            <a:extLst>
              <a:ext uri="{FF2B5EF4-FFF2-40B4-BE49-F238E27FC236}">
                <a16:creationId xmlns="" xmlns:a16="http://schemas.microsoft.com/office/drawing/2014/main" id="{8366EAB0-E1DD-46E9-86D6-24FC1AC4587E}"/>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9" name="Slide Number Placeholder 8"/>
          <p:cNvSpPr>
            <a:spLocks noGrp="1"/>
          </p:cNvSpPr>
          <p:nvPr>
            <p:ph type="sldNum" sz="quarter" idx="12"/>
          </p:nvPr>
        </p:nvSpPr>
        <p:spPr/>
        <p:txBody>
          <a:bodyPr/>
          <a:lstStyle/>
          <a:p>
            <a:fld id="{C8C2747D-87CD-49B3-B348-5B8ED1820296}" type="slidenum">
              <a:rPr lang="en-IN" smtClean="0"/>
              <a:pPr/>
              <a:t>140</a:t>
            </a:fld>
            <a:endParaRPr lang="en-IN"/>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D4C3B61-483C-4B19-AF49-BBCCE8D8C3AA}"/>
              </a:ext>
            </a:extLst>
          </p:cNvPr>
          <p:cNvSpPr>
            <a:spLocks noGrp="1"/>
          </p:cNvSpPr>
          <p:nvPr>
            <p:ph type="title"/>
          </p:nvPr>
        </p:nvSpPr>
        <p:spPr/>
        <p:txBody>
          <a:bodyPr/>
          <a:lstStyle/>
          <a:p>
            <a:r>
              <a:rPr lang="en-US" dirty="0"/>
              <a:t>Ideation Activity Games </a:t>
            </a:r>
          </a:p>
        </p:txBody>
      </p:sp>
      <p:sp>
        <p:nvSpPr>
          <p:cNvPr id="3" name="Text Placeholder 2">
            <a:extLst>
              <a:ext uri="{FF2B5EF4-FFF2-40B4-BE49-F238E27FC236}">
                <a16:creationId xmlns="" xmlns:a16="http://schemas.microsoft.com/office/drawing/2014/main" id="{D9A7B551-ED8F-4849-9195-44E28C84492A}"/>
              </a:ext>
            </a:extLst>
          </p:cNvPr>
          <p:cNvSpPr>
            <a:spLocks noGrp="1"/>
          </p:cNvSpPr>
          <p:nvPr>
            <p:ph type="body" idx="1"/>
          </p:nvPr>
        </p:nvSpPr>
        <p:spPr/>
        <p:txBody>
          <a:bodyPr/>
          <a:lstStyle/>
          <a:p>
            <a:endParaRPr lang="en-US" dirty="0"/>
          </a:p>
        </p:txBody>
      </p:sp>
      <p:sp>
        <p:nvSpPr>
          <p:cNvPr id="4" name="Footer Placeholder 12">
            <a:extLst>
              <a:ext uri="{FF2B5EF4-FFF2-40B4-BE49-F238E27FC236}">
                <a16:creationId xmlns="" xmlns:a16="http://schemas.microsoft.com/office/drawing/2014/main" id="{FD275627-C20C-451D-A6A5-62EB11B4D2B9}"/>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5" name="Slide Number Placeholder 4"/>
          <p:cNvSpPr>
            <a:spLocks noGrp="1"/>
          </p:cNvSpPr>
          <p:nvPr>
            <p:ph type="sldNum" sz="quarter" idx="12"/>
          </p:nvPr>
        </p:nvSpPr>
        <p:spPr/>
        <p:txBody>
          <a:bodyPr/>
          <a:lstStyle/>
          <a:p>
            <a:fld id="{C8C2747D-87CD-49B3-B348-5B8ED1820296}" type="slidenum">
              <a:rPr lang="en-IN" smtClean="0"/>
              <a:pPr/>
              <a:t>141</a:t>
            </a:fld>
            <a:endParaRPr lang="en-IN"/>
          </a:p>
        </p:txBody>
      </p:sp>
    </p:spTree>
    <p:extLst>
      <p:ext uri="{BB962C8B-B14F-4D97-AF65-F5344CB8AC3E}">
        <p14:creationId xmlns="" xmlns:p14="http://schemas.microsoft.com/office/powerpoint/2010/main" val="109924896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9CED39AE-0CEF-46D9-9573-14E5ACC49694}"/>
              </a:ext>
            </a:extLst>
          </p:cNvPr>
          <p:cNvSpPr>
            <a:spLocks noGrp="1"/>
          </p:cNvSpPr>
          <p:nvPr>
            <p:ph idx="1"/>
          </p:nvPr>
        </p:nvSpPr>
        <p:spPr>
          <a:xfrm>
            <a:off x="838200" y="1259174"/>
            <a:ext cx="10515600" cy="4917789"/>
          </a:xfrm>
        </p:spPr>
        <p:txBody>
          <a:bodyPr/>
          <a:lstStyle/>
          <a:p>
            <a:pPr marL="0" indent="0">
              <a:buNone/>
            </a:pPr>
            <a:r>
              <a:rPr lang="en-US" sz="2800" dirty="0"/>
              <a:t>After completion of these topics, students will be able to-</a:t>
            </a:r>
            <a:endParaRPr lang="en-IN" sz="2800" dirty="0"/>
          </a:p>
          <a:p>
            <a:r>
              <a:rPr lang="en-US" dirty="0"/>
              <a:t>Use Six Thinking hats and Million dollar idea Ideation Tools to refine Idea</a:t>
            </a:r>
          </a:p>
          <a:p>
            <a:r>
              <a:rPr lang="en-US" dirty="0"/>
              <a:t>Use modern tools for Design Thinking process</a:t>
            </a:r>
          </a:p>
        </p:txBody>
      </p:sp>
      <p:sp>
        <p:nvSpPr>
          <p:cNvPr id="4" name="Rectangle 3">
            <a:extLst>
              <a:ext uri="{FF2B5EF4-FFF2-40B4-BE49-F238E27FC236}">
                <a16:creationId xmlns="" xmlns:a16="http://schemas.microsoft.com/office/drawing/2014/main" id="{2FB6D92C-4151-49B8-8EFE-770157A60BFF}"/>
              </a:ext>
            </a:extLst>
          </p:cNvPr>
          <p:cNvSpPr/>
          <p:nvPr/>
        </p:nvSpPr>
        <p:spPr>
          <a:xfrm>
            <a:off x="1801318" y="180116"/>
            <a:ext cx="8589363"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dirty="0"/>
              <a:t>Topic Outcome</a:t>
            </a:r>
            <a:endParaRPr lang="en-US" sz="2800" b="1" dirty="0">
              <a:solidFill>
                <a:schemeClr val="tx1"/>
              </a:solidFill>
              <a:latin typeface="Times New Roman" pitchFamily="18" charset="0"/>
              <a:cs typeface="Times New Roman" pitchFamily="18" charset="0"/>
            </a:endParaRPr>
          </a:p>
        </p:txBody>
      </p:sp>
      <p:sp>
        <p:nvSpPr>
          <p:cNvPr id="5" name="Footer Placeholder 12">
            <a:extLst>
              <a:ext uri="{FF2B5EF4-FFF2-40B4-BE49-F238E27FC236}">
                <a16:creationId xmlns="" xmlns:a16="http://schemas.microsoft.com/office/drawing/2014/main" id="{892F44D0-F9BD-422D-88A4-BEE4E8227E7A}"/>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Slide Number Placeholder 5"/>
          <p:cNvSpPr>
            <a:spLocks noGrp="1"/>
          </p:cNvSpPr>
          <p:nvPr>
            <p:ph type="sldNum" sz="quarter" idx="12"/>
          </p:nvPr>
        </p:nvSpPr>
        <p:spPr/>
        <p:txBody>
          <a:bodyPr/>
          <a:lstStyle/>
          <a:p>
            <a:fld id="{C8C2747D-87CD-49B3-B348-5B8ED1820296}" type="slidenum">
              <a:rPr lang="en-IN" smtClean="0"/>
              <a:pPr/>
              <a:t>142</a:t>
            </a:fld>
            <a:endParaRPr lang="en-IN"/>
          </a:p>
        </p:txBody>
      </p:sp>
    </p:spTree>
    <p:extLst>
      <p:ext uri="{BB962C8B-B14F-4D97-AF65-F5344CB8AC3E}">
        <p14:creationId xmlns="" xmlns:p14="http://schemas.microsoft.com/office/powerpoint/2010/main" val="212966045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62B608B-3D67-4881-8A4E-D58B6A661CD4}"/>
              </a:ext>
            </a:extLst>
          </p:cNvPr>
          <p:cNvSpPr>
            <a:spLocks noGrp="1"/>
          </p:cNvSpPr>
          <p:nvPr>
            <p:ph idx="1"/>
          </p:nvPr>
        </p:nvSpPr>
        <p:spPr/>
        <p:txBody>
          <a:bodyPr>
            <a:normAutofit lnSpcReduction="10000"/>
          </a:bodyPr>
          <a:lstStyle/>
          <a:p>
            <a:r>
              <a:rPr lang="en-US" dirty="0"/>
              <a:t>The Six Thinking Hats is a role-playing model presented by Edward de Bono in 1986.</a:t>
            </a:r>
          </a:p>
          <a:p>
            <a:r>
              <a:rPr lang="en-US" dirty="0"/>
              <a:t>It serves as a team-based problem solving and brainstorming technique that can be used to explore problems and solutions and uncover ideas and options that might otherwise be overlooked by a homogeneously thinking group.</a:t>
            </a:r>
          </a:p>
          <a:p>
            <a:r>
              <a:rPr lang="en-US" dirty="0"/>
              <a:t>Team members can learn how to separate thinking into six clear functions and roles. </a:t>
            </a:r>
          </a:p>
          <a:p>
            <a:r>
              <a:rPr lang="en-US" dirty="0"/>
              <a:t>Each thinking role is identified with a colored symbolic “thinking hat.” By mentally wearing and switching “hats,” you can easily focus or redirect thoughts, the conversation, or the meeting.</a:t>
            </a:r>
          </a:p>
        </p:txBody>
      </p:sp>
      <p:sp>
        <p:nvSpPr>
          <p:cNvPr id="4" name="Rectangle 3">
            <a:extLst>
              <a:ext uri="{FF2B5EF4-FFF2-40B4-BE49-F238E27FC236}">
                <a16:creationId xmlns="" xmlns:a16="http://schemas.microsoft.com/office/drawing/2014/main" id="{D490E8CC-F89B-4863-82A1-87B84B44790F}"/>
              </a:ext>
            </a:extLst>
          </p:cNvPr>
          <p:cNvSpPr/>
          <p:nvPr/>
        </p:nvSpPr>
        <p:spPr>
          <a:xfrm>
            <a:off x="1752600" y="167598"/>
            <a:ext cx="8686800" cy="5517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SIX THINKING HATS </a:t>
            </a:r>
            <a:r>
              <a:rPr lang="en-US" sz="2800" b="1" dirty="0">
                <a:solidFill>
                  <a:schemeClr val="tx1"/>
                </a:solidFill>
                <a:latin typeface="Times New Roman" pitchFamily="18" charset="0"/>
                <a:cs typeface="Times New Roman" pitchFamily="18" charset="0"/>
              </a:rPr>
              <a:t>(CO3)</a:t>
            </a:r>
          </a:p>
        </p:txBody>
      </p:sp>
      <p:sp>
        <p:nvSpPr>
          <p:cNvPr id="5" name="Footer Placeholder 12">
            <a:extLst>
              <a:ext uri="{FF2B5EF4-FFF2-40B4-BE49-F238E27FC236}">
                <a16:creationId xmlns="" xmlns:a16="http://schemas.microsoft.com/office/drawing/2014/main" id="{E7B418FC-8655-4F96-8D38-355901303CF7}"/>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Slide Number Placeholder 5"/>
          <p:cNvSpPr>
            <a:spLocks noGrp="1"/>
          </p:cNvSpPr>
          <p:nvPr>
            <p:ph type="sldNum" sz="quarter" idx="12"/>
          </p:nvPr>
        </p:nvSpPr>
        <p:spPr/>
        <p:txBody>
          <a:bodyPr/>
          <a:lstStyle/>
          <a:p>
            <a:fld id="{C8C2747D-87CD-49B3-B348-5B8ED1820296}" type="slidenum">
              <a:rPr lang="en-IN" smtClean="0"/>
              <a:pPr/>
              <a:t>143</a:t>
            </a:fld>
            <a:endParaRPr lang="en-IN"/>
          </a:p>
        </p:txBody>
      </p:sp>
    </p:spTree>
    <p:extLst>
      <p:ext uri="{BB962C8B-B14F-4D97-AF65-F5344CB8AC3E}">
        <p14:creationId xmlns="" xmlns:p14="http://schemas.microsoft.com/office/powerpoint/2010/main" val="304491515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 xmlns:a16="http://schemas.microsoft.com/office/drawing/2014/main" id="{4E2DF4A0-ECE9-48E5-9C7A-42FB0E9DDD2E}"/>
              </a:ext>
            </a:extLst>
          </p:cNvPr>
          <p:cNvGraphicFramePr>
            <a:graphicFrameLocks noGrp="1"/>
          </p:cNvGraphicFramePr>
          <p:nvPr>
            <p:ph idx="1"/>
          </p:nvPr>
        </p:nvGraphicFramePr>
        <p:xfrm>
          <a:off x="404735" y="1514007"/>
          <a:ext cx="11227632" cy="4658978"/>
        </p:xfrm>
        <a:graphic>
          <a:graphicData uri="http://schemas.openxmlformats.org/drawingml/2006/table">
            <a:tbl>
              <a:tblPr>
                <a:tableStyleId>{2D5ABB26-0587-4C30-8999-92F81FD0307C}</a:tableStyleId>
              </a:tblPr>
              <a:tblGrid>
                <a:gridCol w="11227632">
                  <a:extLst>
                    <a:ext uri="{9D8B030D-6E8A-4147-A177-3AD203B41FA5}">
                      <a16:colId xmlns="" xmlns:a16="http://schemas.microsoft.com/office/drawing/2014/main" val="2797778296"/>
                    </a:ext>
                  </a:extLst>
                </a:gridCol>
              </a:tblGrid>
              <a:tr h="470640">
                <a:tc>
                  <a:txBody>
                    <a:bodyPr/>
                    <a:lstStyle/>
                    <a:p>
                      <a:pPr algn="l" fontAlgn="t"/>
                      <a:r>
                        <a:rPr lang="en-US" sz="2000" dirty="0">
                          <a:effectLst/>
                        </a:rPr>
                        <a:t>The White Hat calls for information known or needed. “The facts, just the facts.”</a:t>
                      </a:r>
                    </a:p>
                  </a:txBody>
                  <a:tcPr marL="72522" marR="72522" marT="72522" marB="72522"/>
                </a:tc>
                <a:extLst>
                  <a:ext uri="{0D108BD9-81ED-4DB2-BD59-A6C34878D82A}">
                    <a16:rowId xmlns="" xmlns:a16="http://schemas.microsoft.com/office/drawing/2014/main" val="2208859234"/>
                  </a:ext>
                </a:extLst>
              </a:tr>
              <a:tr h="778501">
                <a:tc>
                  <a:txBody>
                    <a:bodyPr/>
                    <a:lstStyle/>
                    <a:p>
                      <a:pPr algn="l" fontAlgn="t"/>
                      <a:r>
                        <a:rPr lang="en-US" sz="2000" dirty="0">
                          <a:effectLst/>
                        </a:rPr>
                        <a:t>The Yellow Hat symbolizes brightness and optimism. Under this hat you explore the positives and probe for value and benefit.</a:t>
                      </a:r>
                    </a:p>
                  </a:txBody>
                  <a:tcPr marL="72522" marR="72522" marT="72522" marB="72522"/>
                </a:tc>
                <a:extLst>
                  <a:ext uri="{0D108BD9-81ED-4DB2-BD59-A6C34878D82A}">
                    <a16:rowId xmlns="" xmlns:a16="http://schemas.microsoft.com/office/drawing/2014/main" val="3170353225"/>
                  </a:ext>
                </a:extLst>
              </a:tr>
              <a:tr h="1074334">
                <a:tc>
                  <a:txBody>
                    <a:bodyPr/>
                    <a:lstStyle/>
                    <a:p>
                      <a:pPr algn="l" fontAlgn="t"/>
                      <a:r>
                        <a:rPr lang="en-US" sz="2000" dirty="0">
                          <a:effectLst/>
                        </a:rPr>
                        <a:t>The Black Hat is for Risks, difficulties, Problems – The risk management Hat, probably the most powerful Hat; a problem however if overused; spot difficulties where things might go wrong, why something may not work, inherently an action hat with the intent to point out issues of risk with intent to overcome them.</a:t>
                      </a:r>
                    </a:p>
                  </a:txBody>
                  <a:tcPr marL="72522" marR="72522" marT="72522" marB="72522"/>
                </a:tc>
                <a:extLst>
                  <a:ext uri="{0D108BD9-81ED-4DB2-BD59-A6C34878D82A}">
                    <a16:rowId xmlns="" xmlns:a16="http://schemas.microsoft.com/office/drawing/2014/main" val="2732251688"/>
                  </a:ext>
                </a:extLst>
              </a:tr>
              <a:tr h="778501">
                <a:tc>
                  <a:txBody>
                    <a:bodyPr/>
                    <a:lstStyle/>
                    <a:p>
                      <a:pPr algn="l" fontAlgn="t"/>
                      <a:r>
                        <a:rPr lang="en-US" sz="2000" dirty="0">
                          <a:effectLst/>
                        </a:rPr>
                        <a:t>The Red Hat signifies feelings, hunches and intuition. When using this hat you can express emotions and feelings and share fears, likes, dislikes, loves, and hates.</a:t>
                      </a:r>
                    </a:p>
                  </a:txBody>
                  <a:tcPr marL="72522" marR="72522" marT="72522" marB="72522"/>
                </a:tc>
                <a:extLst>
                  <a:ext uri="{0D108BD9-81ED-4DB2-BD59-A6C34878D82A}">
                    <a16:rowId xmlns="" xmlns:a16="http://schemas.microsoft.com/office/drawing/2014/main" val="16532483"/>
                  </a:ext>
                </a:extLst>
              </a:tr>
              <a:tr h="778501">
                <a:tc>
                  <a:txBody>
                    <a:bodyPr/>
                    <a:lstStyle/>
                    <a:p>
                      <a:pPr algn="l" fontAlgn="t"/>
                      <a:r>
                        <a:rPr lang="en-US" sz="2000" dirty="0">
                          <a:effectLst/>
                        </a:rPr>
                        <a:t>The Green Hat focuses on creativity; the possibilities, alternatives, and new ideas. It’s an opportunity to express new concepts and new perceptions.</a:t>
                      </a:r>
                    </a:p>
                  </a:txBody>
                  <a:tcPr marL="72522" marR="72522" marT="72522" marB="72522"/>
                </a:tc>
                <a:extLst>
                  <a:ext uri="{0D108BD9-81ED-4DB2-BD59-A6C34878D82A}">
                    <a16:rowId xmlns="" xmlns:a16="http://schemas.microsoft.com/office/drawing/2014/main" val="49277552"/>
                  </a:ext>
                </a:extLst>
              </a:tr>
              <a:tr h="778501">
                <a:tc>
                  <a:txBody>
                    <a:bodyPr/>
                    <a:lstStyle/>
                    <a:p>
                      <a:pPr algn="l" fontAlgn="t"/>
                      <a:r>
                        <a:rPr lang="en-US" sz="2000" dirty="0">
                          <a:effectLst/>
                        </a:rPr>
                        <a:t>The Blue Hat is used to manage the thinking process. It’s the control mechanism that ensures the Six Thinking Hats® guidelines are observed.</a:t>
                      </a:r>
                    </a:p>
                  </a:txBody>
                  <a:tcPr marL="72522" marR="72522" marT="72522" marB="72522"/>
                </a:tc>
                <a:extLst>
                  <a:ext uri="{0D108BD9-81ED-4DB2-BD59-A6C34878D82A}">
                    <a16:rowId xmlns="" xmlns:a16="http://schemas.microsoft.com/office/drawing/2014/main" val="2785679944"/>
                  </a:ext>
                </a:extLst>
              </a:tr>
            </a:tbl>
          </a:graphicData>
        </a:graphic>
      </p:graphicFrame>
      <p:sp>
        <p:nvSpPr>
          <p:cNvPr id="7" name="Rectangle 6">
            <a:extLst>
              <a:ext uri="{FF2B5EF4-FFF2-40B4-BE49-F238E27FC236}">
                <a16:creationId xmlns="" xmlns:a16="http://schemas.microsoft.com/office/drawing/2014/main" id="{C7987D28-D397-4490-B2C3-375D96318CB0}"/>
              </a:ext>
            </a:extLst>
          </p:cNvPr>
          <p:cNvSpPr/>
          <p:nvPr/>
        </p:nvSpPr>
        <p:spPr>
          <a:xfrm>
            <a:off x="1752600" y="167598"/>
            <a:ext cx="8686800" cy="5517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SIX THINKING HATS </a:t>
            </a:r>
            <a:r>
              <a:rPr lang="en-US" sz="2800" b="1" dirty="0">
                <a:solidFill>
                  <a:schemeClr val="tx1"/>
                </a:solidFill>
                <a:latin typeface="Times New Roman" pitchFamily="18" charset="0"/>
                <a:cs typeface="Times New Roman" pitchFamily="18" charset="0"/>
              </a:rPr>
              <a:t>(CO3)</a:t>
            </a:r>
          </a:p>
        </p:txBody>
      </p:sp>
      <p:sp>
        <p:nvSpPr>
          <p:cNvPr id="4" name="Footer Placeholder 12">
            <a:extLst>
              <a:ext uri="{FF2B5EF4-FFF2-40B4-BE49-F238E27FC236}">
                <a16:creationId xmlns="" xmlns:a16="http://schemas.microsoft.com/office/drawing/2014/main" id="{4BCE2D02-9CEB-4C4E-8737-543355A0E37C}"/>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5" name="Slide Number Placeholder 4"/>
          <p:cNvSpPr>
            <a:spLocks noGrp="1"/>
          </p:cNvSpPr>
          <p:nvPr>
            <p:ph type="sldNum" sz="quarter" idx="12"/>
          </p:nvPr>
        </p:nvSpPr>
        <p:spPr/>
        <p:txBody>
          <a:bodyPr/>
          <a:lstStyle/>
          <a:p>
            <a:fld id="{C8C2747D-87CD-49B3-B348-5B8ED1820296}" type="slidenum">
              <a:rPr lang="en-IN" smtClean="0"/>
              <a:pPr/>
              <a:t>144</a:t>
            </a:fld>
            <a:endParaRPr lang="en-IN"/>
          </a:p>
        </p:txBody>
      </p:sp>
    </p:spTree>
    <p:extLst>
      <p:ext uri="{BB962C8B-B14F-4D97-AF65-F5344CB8AC3E}">
        <p14:creationId xmlns="" xmlns:p14="http://schemas.microsoft.com/office/powerpoint/2010/main" val="93792286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0A43C44-A6EE-433A-BD31-56DF402D6B3A}"/>
              </a:ext>
            </a:extLst>
          </p:cNvPr>
          <p:cNvSpPr>
            <a:spLocks noGrp="1"/>
          </p:cNvSpPr>
          <p:nvPr>
            <p:ph type="title"/>
          </p:nvPr>
        </p:nvSpPr>
        <p:spPr>
          <a:xfrm>
            <a:off x="838200" y="884420"/>
            <a:ext cx="10515600" cy="806268"/>
          </a:xfrm>
        </p:spPr>
        <p:txBody>
          <a:bodyPr/>
          <a:lstStyle/>
          <a:p>
            <a:r>
              <a:rPr lang="en-US" b="0" i="0" dirty="0">
                <a:solidFill>
                  <a:srgbClr val="000000"/>
                </a:solidFill>
                <a:effectLst/>
                <a:latin typeface="GTHaptik"/>
              </a:rPr>
              <a:t>Blue Hat</a:t>
            </a:r>
            <a:endParaRPr lang="en-US" dirty="0"/>
          </a:p>
        </p:txBody>
      </p:sp>
      <p:sp>
        <p:nvSpPr>
          <p:cNvPr id="3" name="Content Placeholder 2">
            <a:extLst>
              <a:ext uri="{FF2B5EF4-FFF2-40B4-BE49-F238E27FC236}">
                <a16:creationId xmlns="" xmlns:a16="http://schemas.microsoft.com/office/drawing/2014/main" id="{080000A8-B123-4FD7-91D0-00529B3E2F4C}"/>
              </a:ext>
            </a:extLst>
          </p:cNvPr>
          <p:cNvSpPr>
            <a:spLocks noGrp="1"/>
          </p:cNvSpPr>
          <p:nvPr>
            <p:ph idx="1"/>
          </p:nvPr>
        </p:nvSpPr>
        <p:spPr/>
        <p:txBody>
          <a:bodyPr/>
          <a:lstStyle/>
          <a:p>
            <a:pPr algn="l"/>
            <a:r>
              <a:rPr lang="en-US" b="0" i="0" dirty="0">
                <a:solidFill>
                  <a:srgbClr val="000000"/>
                </a:solidFill>
                <a:effectLst/>
                <a:latin typeface="GTHaptik"/>
              </a:rPr>
              <a:t>Blue hats concentrate on controlling a process. You wear this hat when leading a team meeting or </a:t>
            </a:r>
            <a:r>
              <a:rPr lang="en-US" b="0" i="0" dirty="0" err="1">
                <a:solidFill>
                  <a:srgbClr val="000000"/>
                </a:solidFill>
                <a:effectLst/>
                <a:latin typeface="GTHaptik"/>
              </a:rPr>
              <a:t>MCing</a:t>
            </a:r>
            <a:r>
              <a:rPr lang="en-US" b="0" i="0" dirty="0">
                <a:solidFill>
                  <a:srgbClr val="000000"/>
                </a:solidFill>
                <a:effectLst/>
                <a:latin typeface="GTHaptik"/>
              </a:rPr>
              <a:t> an event. This is probably why blue hats are compared to movie directors (or project managers!) responsible for making multiple moving parts work in unison. They ask themselves questions like:</a:t>
            </a:r>
          </a:p>
          <a:p>
            <a:pPr lvl="1"/>
            <a:r>
              <a:rPr lang="en-US" b="0" i="0" dirty="0">
                <a:solidFill>
                  <a:srgbClr val="000000"/>
                </a:solidFill>
                <a:effectLst/>
                <a:latin typeface="GTHaptik"/>
              </a:rPr>
              <a:t>What problem are we facing?</a:t>
            </a:r>
          </a:p>
          <a:p>
            <a:pPr lvl="1"/>
            <a:r>
              <a:rPr lang="en-US" b="0" i="0" dirty="0">
                <a:solidFill>
                  <a:srgbClr val="000000"/>
                </a:solidFill>
                <a:effectLst/>
                <a:latin typeface="GTHaptik"/>
              </a:rPr>
              <a:t>What are the desired outcome?</a:t>
            </a:r>
          </a:p>
          <a:p>
            <a:pPr lvl="1"/>
            <a:r>
              <a:rPr lang="en-US" b="0" i="0" dirty="0">
                <a:solidFill>
                  <a:srgbClr val="000000"/>
                </a:solidFill>
                <a:effectLst/>
                <a:latin typeface="GTHaptik"/>
              </a:rPr>
              <a:t>What will solving this problem achieve?</a:t>
            </a:r>
          </a:p>
          <a:p>
            <a:pPr lvl="1"/>
            <a:r>
              <a:rPr lang="en-US" b="0" i="0" dirty="0">
                <a:solidFill>
                  <a:srgbClr val="000000"/>
                </a:solidFill>
                <a:effectLst/>
                <a:latin typeface="GTHaptik"/>
              </a:rPr>
              <a:t>What is the most effective method of proceeding?</a:t>
            </a:r>
          </a:p>
          <a:p>
            <a:endParaRPr lang="en-US" dirty="0"/>
          </a:p>
        </p:txBody>
      </p:sp>
      <p:pic>
        <p:nvPicPr>
          <p:cNvPr id="4" name="Picture 2" descr="Six Thinking Hats">
            <a:extLst>
              <a:ext uri="{FF2B5EF4-FFF2-40B4-BE49-F238E27FC236}">
                <a16:creationId xmlns="" xmlns:a16="http://schemas.microsoft.com/office/drawing/2014/main" id="{388411D4-97DC-410D-B1D1-1504AC5161D0}"/>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 xmlns:a14="http://schemas.microsoft.com/office/drawing/2010/main" val="0"/>
              </a:ext>
            </a:extLst>
          </a:blip>
          <a:srcRect l="17494" t="-509" r="64811" b="509"/>
          <a:stretch/>
        </p:blipFill>
        <p:spPr bwMode="auto">
          <a:xfrm>
            <a:off x="9490364" y="4322419"/>
            <a:ext cx="2438400" cy="2159464"/>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ectangle 4">
            <a:extLst>
              <a:ext uri="{FF2B5EF4-FFF2-40B4-BE49-F238E27FC236}">
                <a16:creationId xmlns="" xmlns:a16="http://schemas.microsoft.com/office/drawing/2014/main" id="{B0CF872C-A810-483E-B416-B82640363864}"/>
              </a:ext>
            </a:extLst>
          </p:cNvPr>
          <p:cNvSpPr/>
          <p:nvPr/>
        </p:nvSpPr>
        <p:spPr>
          <a:xfrm>
            <a:off x="1752600" y="167598"/>
            <a:ext cx="8686800" cy="5517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SIX THINKING HATS </a:t>
            </a:r>
            <a:r>
              <a:rPr lang="en-US" sz="2800" b="1" dirty="0">
                <a:solidFill>
                  <a:schemeClr val="tx1"/>
                </a:solidFill>
                <a:latin typeface="Times New Roman" pitchFamily="18" charset="0"/>
                <a:cs typeface="Times New Roman" pitchFamily="18" charset="0"/>
              </a:rPr>
              <a:t>(CO3)</a:t>
            </a:r>
          </a:p>
        </p:txBody>
      </p:sp>
      <p:sp>
        <p:nvSpPr>
          <p:cNvPr id="6" name="Footer Placeholder 12">
            <a:extLst>
              <a:ext uri="{FF2B5EF4-FFF2-40B4-BE49-F238E27FC236}">
                <a16:creationId xmlns="" xmlns:a16="http://schemas.microsoft.com/office/drawing/2014/main" id="{0F096F0D-1224-46E2-A963-947E4A476918}"/>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7" name="Slide Number Placeholder 6"/>
          <p:cNvSpPr>
            <a:spLocks noGrp="1"/>
          </p:cNvSpPr>
          <p:nvPr>
            <p:ph type="sldNum" sz="quarter" idx="12"/>
          </p:nvPr>
        </p:nvSpPr>
        <p:spPr/>
        <p:txBody>
          <a:bodyPr/>
          <a:lstStyle/>
          <a:p>
            <a:fld id="{C8C2747D-87CD-49B3-B348-5B8ED1820296}" type="slidenum">
              <a:rPr lang="en-IN" smtClean="0"/>
              <a:pPr/>
              <a:t>145</a:t>
            </a:fld>
            <a:endParaRPr lang="en-IN"/>
          </a:p>
        </p:txBody>
      </p:sp>
    </p:spTree>
    <p:extLst>
      <p:ext uri="{BB962C8B-B14F-4D97-AF65-F5344CB8AC3E}">
        <p14:creationId xmlns="" xmlns:p14="http://schemas.microsoft.com/office/powerpoint/2010/main" val="89553080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0A43C44-A6EE-433A-BD31-56DF402D6B3A}"/>
              </a:ext>
            </a:extLst>
          </p:cNvPr>
          <p:cNvSpPr>
            <a:spLocks noGrp="1"/>
          </p:cNvSpPr>
          <p:nvPr>
            <p:ph type="title"/>
          </p:nvPr>
        </p:nvSpPr>
        <p:spPr>
          <a:xfrm>
            <a:off x="838200" y="857924"/>
            <a:ext cx="10515600" cy="967702"/>
          </a:xfrm>
        </p:spPr>
        <p:txBody>
          <a:bodyPr/>
          <a:lstStyle/>
          <a:p>
            <a:r>
              <a:rPr lang="en-US" b="0" i="0" dirty="0">
                <a:solidFill>
                  <a:srgbClr val="000000"/>
                </a:solidFill>
                <a:effectLst/>
                <a:latin typeface="GTHaptik"/>
              </a:rPr>
              <a:t>Blue Hat</a:t>
            </a:r>
            <a:endParaRPr lang="en-US" dirty="0"/>
          </a:p>
        </p:txBody>
      </p:sp>
      <p:sp>
        <p:nvSpPr>
          <p:cNvPr id="3" name="Content Placeholder 2">
            <a:extLst>
              <a:ext uri="{FF2B5EF4-FFF2-40B4-BE49-F238E27FC236}">
                <a16:creationId xmlns="" xmlns:a16="http://schemas.microsoft.com/office/drawing/2014/main" id="{080000A8-B123-4FD7-91D0-00529B3E2F4C}"/>
              </a:ext>
            </a:extLst>
          </p:cNvPr>
          <p:cNvSpPr>
            <a:spLocks noGrp="1"/>
          </p:cNvSpPr>
          <p:nvPr>
            <p:ph idx="1"/>
          </p:nvPr>
        </p:nvSpPr>
        <p:spPr/>
        <p:txBody>
          <a:bodyPr>
            <a:normAutofit/>
          </a:bodyPr>
          <a:lstStyle/>
          <a:p>
            <a:pPr algn="l"/>
            <a:r>
              <a:rPr lang="en-US" b="0" i="0" dirty="0">
                <a:solidFill>
                  <a:srgbClr val="000000"/>
                </a:solidFill>
                <a:effectLst/>
                <a:latin typeface="GTHaptik"/>
              </a:rPr>
              <a:t>The blue hat manages the thinking process during group sessions, allowing for greater harmony between the thought patterns of the other thinking hats. After defining the problem, they manage the flow, adoption, and implementation of ideas by:</a:t>
            </a:r>
          </a:p>
          <a:p>
            <a:pPr lvl="1"/>
            <a:r>
              <a:rPr lang="en-US" b="0" i="0" dirty="0">
                <a:solidFill>
                  <a:srgbClr val="000000"/>
                </a:solidFill>
                <a:effectLst/>
                <a:latin typeface="GTHaptik"/>
              </a:rPr>
              <a:t>Setting an agenda</a:t>
            </a:r>
          </a:p>
          <a:p>
            <a:pPr lvl="1"/>
            <a:r>
              <a:rPr lang="en-US" b="0" i="0" dirty="0">
                <a:solidFill>
                  <a:srgbClr val="000000"/>
                </a:solidFill>
                <a:effectLst/>
                <a:latin typeface="GTHaptik"/>
              </a:rPr>
              <a:t>Defining processes and objectives that drive the thinking process forward</a:t>
            </a:r>
          </a:p>
          <a:p>
            <a:pPr lvl="1"/>
            <a:r>
              <a:rPr lang="en-US" b="0" i="0" dirty="0">
                <a:solidFill>
                  <a:srgbClr val="000000"/>
                </a:solidFill>
                <a:effectLst/>
                <a:latin typeface="GTHaptik"/>
              </a:rPr>
              <a:t>Collating all the ideas, opinions, and information presented by the other thinking hats</a:t>
            </a:r>
          </a:p>
          <a:p>
            <a:pPr lvl="1"/>
            <a:r>
              <a:rPr lang="en-US" b="0" i="0" dirty="0">
                <a:solidFill>
                  <a:srgbClr val="000000"/>
                </a:solidFill>
                <a:effectLst/>
                <a:latin typeface="GTHaptik"/>
              </a:rPr>
              <a:t>Structuring an action plan for solving the problem</a:t>
            </a:r>
          </a:p>
        </p:txBody>
      </p:sp>
      <p:pic>
        <p:nvPicPr>
          <p:cNvPr id="5" name="Picture 2" descr="Six Thinking Hats">
            <a:extLst>
              <a:ext uri="{FF2B5EF4-FFF2-40B4-BE49-F238E27FC236}">
                <a16:creationId xmlns="" xmlns:a16="http://schemas.microsoft.com/office/drawing/2014/main" id="{0351A380-8CF5-4162-AAF4-E61EA3112BD5}"/>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 xmlns:a14="http://schemas.microsoft.com/office/drawing/2010/main" val="0"/>
              </a:ext>
            </a:extLst>
          </a:blip>
          <a:srcRect l="17494" t="-509" r="64811" b="509"/>
          <a:stretch/>
        </p:blipFill>
        <p:spPr bwMode="auto">
          <a:xfrm>
            <a:off x="9490364" y="4322419"/>
            <a:ext cx="2438400" cy="2159464"/>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671B2D1D-AEFC-4466-A701-3B5977A0A2D5}"/>
              </a:ext>
            </a:extLst>
          </p:cNvPr>
          <p:cNvSpPr/>
          <p:nvPr/>
        </p:nvSpPr>
        <p:spPr>
          <a:xfrm>
            <a:off x="1752600" y="167598"/>
            <a:ext cx="8686800" cy="5517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SIX THINKING HATS </a:t>
            </a:r>
            <a:r>
              <a:rPr lang="en-US" sz="2800" b="1" dirty="0">
                <a:solidFill>
                  <a:schemeClr val="tx1"/>
                </a:solidFill>
                <a:latin typeface="Times New Roman" pitchFamily="18" charset="0"/>
                <a:cs typeface="Times New Roman" pitchFamily="18" charset="0"/>
              </a:rPr>
              <a:t>(CO3)</a:t>
            </a:r>
          </a:p>
        </p:txBody>
      </p:sp>
      <p:sp>
        <p:nvSpPr>
          <p:cNvPr id="7" name="Footer Placeholder 12">
            <a:extLst>
              <a:ext uri="{FF2B5EF4-FFF2-40B4-BE49-F238E27FC236}">
                <a16:creationId xmlns="" xmlns:a16="http://schemas.microsoft.com/office/drawing/2014/main" id="{919FCC46-31EB-4FF2-A759-5955E190F4AA}"/>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8" name="Slide Number Placeholder 7"/>
          <p:cNvSpPr>
            <a:spLocks noGrp="1"/>
          </p:cNvSpPr>
          <p:nvPr>
            <p:ph type="sldNum" sz="quarter" idx="12"/>
          </p:nvPr>
        </p:nvSpPr>
        <p:spPr/>
        <p:txBody>
          <a:bodyPr/>
          <a:lstStyle/>
          <a:p>
            <a:fld id="{C8C2747D-87CD-49B3-B348-5B8ED1820296}" type="slidenum">
              <a:rPr lang="en-IN" smtClean="0"/>
              <a:pPr/>
              <a:t>146</a:t>
            </a:fld>
            <a:endParaRPr lang="en-IN"/>
          </a:p>
        </p:txBody>
      </p:sp>
    </p:spTree>
    <p:extLst>
      <p:ext uri="{BB962C8B-B14F-4D97-AF65-F5344CB8AC3E}">
        <p14:creationId xmlns="" xmlns:p14="http://schemas.microsoft.com/office/powerpoint/2010/main" val="25565460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C677FAC-4C52-4A83-B48F-43C2F4DD1283}"/>
              </a:ext>
            </a:extLst>
          </p:cNvPr>
          <p:cNvSpPr>
            <a:spLocks noGrp="1"/>
          </p:cNvSpPr>
          <p:nvPr>
            <p:ph type="title"/>
          </p:nvPr>
        </p:nvSpPr>
        <p:spPr>
          <a:xfrm>
            <a:off x="838200" y="884420"/>
            <a:ext cx="10515600" cy="806268"/>
          </a:xfrm>
        </p:spPr>
        <p:txBody>
          <a:bodyPr/>
          <a:lstStyle/>
          <a:p>
            <a:r>
              <a:rPr lang="en-US" b="0" i="0" dirty="0">
                <a:solidFill>
                  <a:srgbClr val="000000"/>
                </a:solidFill>
                <a:effectLst/>
                <a:latin typeface="GTHaptik"/>
              </a:rPr>
              <a:t>Blue Hat : Example</a:t>
            </a:r>
            <a:endParaRPr lang="en-US" dirty="0"/>
          </a:p>
        </p:txBody>
      </p:sp>
      <p:sp>
        <p:nvSpPr>
          <p:cNvPr id="3" name="Content Placeholder 2">
            <a:extLst>
              <a:ext uri="{FF2B5EF4-FFF2-40B4-BE49-F238E27FC236}">
                <a16:creationId xmlns="" xmlns:a16="http://schemas.microsoft.com/office/drawing/2014/main" id="{152784B7-4CBC-4B48-B186-B1D9BE0DCC0F}"/>
              </a:ext>
            </a:extLst>
          </p:cNvPr>
          <p:cNvSpPr>
            <a:spLocks noGrp="1"/>
          </p:cNvSpPr>
          <p:nvPr>
            <p:ph idx="1"/>
          </p:nvPr>
        </p:nvSpPr>
        <p:spPr/>
        <p:txBody>
          <a:bodyPr/>
          <a:lstStyle/>
          <a:p>
            <a:r>
              <a:rPr lang="en-US" b="0" i="0" dirty="0">
                <a:solidFill>
                  <a:srgbClr val="000000"/>
                </a:solidFill>
                <a:effectLst/>
                <a:latin typeface="GTHaptik"/>
              </a:rPr>
              <a:t>As a project manager, I wear this hat more than any other. Whenever a meeting is called, I spend time beforehand defining the problem (the client has changed their mind about the website color scheme midway through the </a:t>
            </a:r>
            <a:r>
              <a:rPr lang="en-US" b="0" i="0" dirty="0">
                <a:effectLst/>
                <a:latin typeface="GTHaptik"/>
                <a:hlinkClick r:id="rId2"/>
              </a:rPr>
              <a:t>timeline</a:t>
            </a:r>
            <a:r>
              <a:rPr lang="en-US" b="0" i="0" dirty="0">
                <a:solidFill>
                  <a:srgbClr val="000000"/>
                </a:solidFill>
                <a:effectLst/>
                <a:latin typeface="GTHaptik"/>
              </a:rPr>
              <a:t>) and identifying the desired outcome (either a deadline extension or client approval to increase the budget so we can get the extra staff needed to finish on time). </a:t>
            </a:r>
          </a:p>
          <a:p>
            <a:r>
              <a:rPr lang="en-US" b="0" i="0" dirty="0">
                <a:solidFill>
                  <a:srgbClr val="000000"/>
                </a:solidFill>
                <a:effectLst/>
                <a:latin typeface="GTHaptik"/>
              </a:rPr>
              <a:t>After assembling everyone’s ideas, I create an action plan that I can bring to the client.</a:t>
            </a:r>
            <a:endParaRPr lang="en-US" dirty="0"/>
          </a:p>
        </p:txBody>
      </p:sp>
      <p:pic>
        <p:nvPicPr>
          <p:cNvPr id="4" name="Picture 2" descr="Six Thinking Hats">
            <a:extLst>
              <a:ext uri="{FF2B5EF4-FFF2-40B4-BE49-F238E27FC236}">
                <a16:creationId xmlns="" xmlns:a16="http://schemas.microsoft.com/office/drawing/2014/main" id="{FC4EAB5B-7E66-4A74-8A7C-F932606A64EF}"/>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 xmlns:a14="http://schemas.microsoft.com/office/drawing/2010/main" val="0"/>
              </a:ext>
            </a:extLst>
          </a:blip>
          <a:srcRect l="17494" t="-509" r="64811" b="509"/>
          <a:stretch/>
        </p:blipFill>
        <p:spPr bwMode="auto">
          <a:xfrm>
            <a:off x="9490364" y="4322419"/>
            <a:ext cx="2438400" cy="2159464"/>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ectangle 4">
            <a:extLst>
              <a:ext uri="{FF2B5EF4-FFF2-40B4-BE49-F238E27FC236}">
                <a16:creationId xmlns="" xmlns:a16="http://schemas.microsoft.com/office/drawing/2014/main" id="{BDE11182-D059-4801-B572-C3B9CC5222C2}"/>
              </a:ext>
            </a:extLst>
          </p:cNvPr>
          <p:cNvSpPr/>
          <p:nvPr/>
        </p:nvSpPr>
        <p:spPr>
          <a:xfrm>
            <a:off x="1752600" y="167598"/>
            <a:ext cx="8686800" cy="5517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SIX THINKING HATS </a:t>
            </a:r>
            <a:r>
              <a:rPr lang="en-US" sz="2800" b="1" dirty="0">
                <a:solidFill>
                  <a:schemeClr val="tx1"/>
                </a:solidFill>
                <a:latin typeface="Times New Roman" pitchFamily="18" charset="0"/>
                <a:cs typeface="Times New Roman" pitchFamily="18" charset="0"/>
              </a:rPr>
              <a:t>(CO3)</a:t>
            </a:r>
          </a:p>
        </p:txBody>
      </p:sp>
      <p:sp>
        <p:nvSpPr>
          <p:cNvPr id="6" name="Footer Placeholder 12">
            <a:extLst>
              <a:ext uri="{FF2B5EF4-FFF2-40B4-BE49-F238E27FC236}">
                <a16:creationId xmlns="" xmlns:a16="http://schemas.microsoft.com/office/drawing/2014/main" id="{99D5D704-0484-417E-AB43-223657D69459}"/>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7" name="Slide Number Placeholder 6"/>
          <p:cNvSpPr>
            <a:spLocks noGrp="1"/>
          </p:cNvSpPr>
          <p:nvPr>
            <p:ph type="sldNum" sz="quarter" idx="12"/>
          </p:nvPr>
        </p:nvSpPr>
        <p:spPr/>
        <p:txBody>
          <a:bodyPr/>
          <a:lstStyle/>
          <a:p>
            <a:fld id="{C8C2747D-87CD-49B3-B348-5B8ED1820296}" type="slidenum">
              <a:rPr lang="en-IN" smtClean="0"/>
              <a:pPr/>
              <a:t>147</a:t>
            </a:fld>
            <a:endParaRPr lang="en-IN"/>
          </a:p>
        </p:txBody>
      </p:sp>
    </p:spTree>
    <p:extLst>
      <p:ext uri="{BB962C8B-B14F-4D97-AF65-F5344CB8AC3E}">
        <p14:creationId xmlns="" xmlns:p14="http://schemas.microsoft.com/office/powerpoint/2010/main" val="222776887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D04F471-42E3-45EB-8229-AA48D0D104F1}"/>
              </a:ext>
            </a:extLst>
          </p:cNvPr>
          <p:cNvSpPr>
            <a:spLocks noGrp="1"/>
          </p:cNvSpPr>
          <p:nvPr>
            <p:ph type="title"/>
          </p:nvPr>
        </p:nvSpPr>
        <p:spPr>
          <a:xfrm>
            <a:off x="838200" y="929390"/>
            <a:ext cx="10515600" cy="761298"/>
          </a:xfrm>
        </p:spPr>
        <p:txBody>
          <a:bodyPr/>
          <a:lstStyle/>
          <a:p>
            <a:r>
              <a:rPr lang="en-US" b="0" i="0" dirty="0">
                <a:solidFill>
                  <a:srgbClr val="000000"/>
                </a:solidFill>
                <a:effectLst/>
                <a:latin typeface="GTHaptik"/>
              </a:rPr>
              <a:t>White Hat</a:t>
            </a:r>
            <a:endParaRPr lang="en-US" dirty="0"/>
          </a:p>
        </p:txBody>
      </p:sp>
      <p:sp>
        <p:nvSpPr>
          <p:cNvPr id="3" name="Content Placeholder 2">
            <a:extLst>
              <a:ext uri="{FF2B5EF4-FFF2-40B4-BE49-F238E27FC236}">
                <a16:creationId xmlns="" xmlns:a16="http://schemas.microsoft.com/office/drawing/2014/main" id="{2B923CD9-DE36-4945-8A36-43771CA91054}"/>
              </a:ext>
            </a:extLst>
          </p:cNvPr>
          <p:cNvSpPr>
            <a:spLocks noGrp="1"/>
          </p:cNvSpPr>
          <p:nvPr>
            <p:ph idx="1"/>
          </p:nvPr>
        </p:nvSpPr>
        <p:spPr/>
        <p:txBody>
          <a:bodyPr/>
          <a:lstStyle/>
          <a:p>
            <a:pPr algn="l"/>
            <a:r>
              <a:rPr lang="en-US" b="0" i="0" dirty="0">
                <a:solidFill>
                  <a:srgbClr val="000000"/>
                </a:solidFill>
                <a:effectLst/>
                <a:latin typeface="GTHaptik"/>
              </a:rPr>
              <a:t>White hat thinkers focus on the information available. This includes hard data like verified facts and figures and soft data like feelings and opinions. They use everything to analyze past trends and learn from them. Common questions include:</a:t>
            </a:r>
          </a:p>
          <a:p>
            <a:pPr lvl="1"/>
            <a:r>
              <a:rPr lang="en-US" b="0" i="0" dirty="0">
                <a:solidFill>
                  <a:srgbClr val="000000"/>
                </a:solidFill>
                <a:effectLst/>
                <a:latin typeface="GTHaptik"/>
              </a:rPr>
              <a:t>What information is available right now?</a:t>
            </a:r>
          </a:p>
          <a:p>
            <a:pPr lvl="1"/>
            <a:r>
              <a:rPr lang="en-US" b="0" i="0" dirty="0">
                <a:solidFill>
                  <a:srgbClr val="000000"/>
                </a:solidFill>
                <a:effectLst/>
                <a:latin typeface="GTHaptik"/>
              </a:rPr>
              <a:t>What do we need and what is missing?</a:t>
            </a:r>
          </a:p>
          <a:p>
            <a:pPr lvl="1"/>
            <a:r>
              <a:rPr lang="en-US" b="0" i="0" dirty="0">
                <a:solidFill>
                  <a:srgbClr val="000000"/>
                </a:solidFill>
                <a:effectLst/>
                <a:latin typeface="GTHaptik"/>
              </a:rPr>
              <a:t>How are we going to get any needed or missing information?</a:t>
            </a:r>
          </a:p>
          <a:p>
            <a:endParaRPr lang="en-US" dirty="0"/>
          </a:p>
        </p:txBody>
      </p:sp>
      <p:pic>
        <p:nvPicPr>
          <p:cNvPr id="5" name="Picture 2" descr="Six Thinking Hats">
            <a:extLst>
              <a:ext uri="{FF2B5EF4-FFF2-40B4-BE49-F238E27FC236}">
                <a16:creationId xmlns="" xmlns:a16="http://schemas.microsoft.com/office/drawing/2014/main" id="{7A64B0C8-A0A2-47C5-9182-FD786CA3FBB6}"/>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 xmlns:a14="http://schemas.microsoft.com/office/drawing/2010/main" val="0"/>
              </a:ext>
            </a:extLst>
          </a:blip>
          <a:srcRect r="82305"/>
          <a:stretch/>
        </p:blipFill>
        <p:spPr bwMode="auto">
          <a:xfrm>
            <a:off x="9490364" y="4322419"/>
            <a:ext cx="2438400" cy="2159464"/>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EA169739-2004-46BF-863F-21E911634154}"/>
              </a:ext>
            </a:extLst>
          </p:cNvPr>
          <p:cNvSpPr/>
          <p:nvPr/>
        </p:nvSpPr>
        <p:spPr>
          <a:xfrm>
            <a:off x="1752600" y="167598"/>
            <a:ext cx="8686800" cy="5517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SIX THINKING HATS </a:t>
            </a:r>
            <a:r>
              <a:rPr lang="en-US" sz="2800" b="1" dirty="0">
                <a:solidFill>
                  <a:schemeClr val="tx1"/>
                </a:solidFill>
                <a:latin typeface="Times New Roman" pitchFamily="18" charset="0"/>
                <a:cs typeface="Times New Roman" pitchFamily="18" charset="0"/>
              </a:rPr>
              <a:t>(CO3)</a:t>
            </a:r>
          </a:p>
        </p:txBody>
      </p:sp>
      <p:sp>
        <p:nvSpPr>
          <p:cNvPr id="7" name="Footer Placeholder 12">
            <a:extLst>
              <a:ext uri="{FF2B5EF4-FFF2-40B4-BE49-F238E27FC236}">
                <a16:creationId xmlns="" xmlns:a16="http://schemas.microsoft.com/office/drawing/2014/main" id="{E8761E4B-963A-4600-B951-CB2E389FEF6E}"/>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8" name="Slide Number Placeholder 7"/>
          <p:cNvSpPr>
            <a:spLocks noGrp="1"/>
          </p:cNvSpPr>
          <p:nvPr>
            <p:ph type="sldNum" sz="quarter" idx="12"/>
          </p:nvPr>
        </p:nvSpPr>
        <p:spPr/>
        <p:txBody>
          <a:bodyPr/>
          <a:lstStyle/>
          <a:p>
            <a:fld id="{C8C2747D-87CD-49B3-B348-5B8ED1820296}" type="slidenum">
              <a:rPr lang="en-IN" smtClean="0"/>
              <a:pPr/>
              <a:t>148</a:t>
            </a:fld>
            <a:endParaRPr lang="en-IN"/>
          </a:p>
        </p:txBody>
      </p:sp>
    </p:spTree>
    <p:extLst>
      <p:ext uri="{BB962C8B-B14F-4D97-AF65-F5344CB8AC3E}">
        <p14:creationId xmlns="" xmlns:p14="http://schemas.microsoft.com/office/powerpoint/2010/main" val="336582429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0A43C44-A6EE-433A-BD31-56DF402D6B3A}"/>
              </a:ext>
            </a:extLst>
          </p:cNvPr>
          <p:cNvSpPr>
            <a:spLocks noGrp="1"/>
          </p:cNvSpPr>
          <p:nvPr>
            <p:ph type="title"/>
          </p:nvPr>
        </p:nvSpPr>
        <p:spPr>
          <a:xfrm>
            <a:off x="838200" y="1004341"/>
            <a:ext cx="10515600" cy="686347"/>
          </a:xfrm>
        </p:spPr>
        <p:txBody>
          <a:bodyPr>
            <a:normAutofit fontScale="90000"/>
          </a:bodyPr>
          <a:lstStyle/>
          <a:p>
            <a:r>
              <a:rPr lang="en-US" b="0" i="0" dirty="0">
                <a:solidFill>
                  <a:srgbClr val="000000"/>
                </a:solidFill>
                <a:effectLst/>
                <a:latin typeface="GTHaptik"/>
              </a:rPr>
              <a:t>White Hat</a:t>
            </a:r>
          </a:p>
        </p:txBody>
      </p:sp>
      <p:sp>
        <p:nvSpPr>
          <p:cNvPr id="3" name="Content Placeholder 2">
            <a:extLst>
              <a:ext uri="{FF2B5EF4-FFF2-40B4-BE49-F238E27FC236}">
                <a16:creationId xmlns="" xmlns:a16="http://schemas.microsoft.com/office/drawing/2014/main" id="{080000A8-B123-4FD7-91D0-00529B3E2F4C}"/>
              </a:ext>
            </a:extLst>
          </p:cNvPr>
          <p:cNvSpPr>
            <a:spLocks noGrp="1"/>
          </p:cNvSpPr>
          <p:nvPr>
            <p:ph idx="1"/>
          </p:nvPr>
        </p:nvSpPr>
        <p:spPr/>
        <p:txBody>
          <a:bodyPr/>
          <a:lstStyle/>
          <a:p>
            <a:pPr algn="l"/>
            <a:r>
              <a:rPr lang="en-US" b="0" i="0" dirty="0">
                <a:solidFill>
                  <a:srgbClr val="000000"/>
                </a:solidFill>
                <a:effectLst/>
                <a:latin typeface="GTHaptik"/>
              </a:rPr>
              <a:t>When you’re wearing a white hat, you’re not in idea-generating mode, although you can report on ideas that others suggest. If this mindset had a catchphrase, it would be “Just the facts, ma’am!”</a:t>
            </a:r>
          </a:p>
          <a:p>
            <a:pPr algn="l"/>
            <a:r>
              <a:rPr lang="en-US" b="0" i="0" dirty="0">
                <a:solidFill>
                  <a:srgbClr val="000000"/>
                </a:solidFill>
                <a:effectLst/>
                <a:latin typeface="GTHaptik"/>
              </a:rPr>
              <a:t>White hats are great at the beginning of a session because they approach from an informed perspective. They also do an effective wrap-up job using all the data brought to the table and accumulated while negotiations were in progress.</a:t>
            </a:r>
          </a:p>
        </p:txBody>
      </p:sp>
      <p:pic>
        <p:nvPicPr>
          <p:cNvPr id="5" name="Picture 2" descr="Six Thinking Hats">
            <a:extLst>
              <a:ext uri="{FF2B5EF4-FFF2-40B4-BE49-F238E27FC236}">
                <a16:creationId xmlns="" xmlns:a16="http://schemas.microsoft.com/office/drawing/2014/main" id="{8D706BDC-77FC-41E5-ADD3-BA28F841A39B}"/>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 xmlns:a14="http://schemas.microsoft.com/office/drawing/2010/main" val="0"/>
              </a:ext>
            </a:extLst>
          </a:blip>
          <a:srcRect r="82305"/>
          <a:stretch/>
        </p:blipFill>
        <p:spPr bwMode="auto">
          <a:xfrm>
            <a:off x="9490364" y="4322419"/>
            <a:ext cx="2438400" cy="2159464"/>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380FEB28-73A4-448B-9130-8B1394801539}"/>
              </a:ext>
            </a:extLst>
          </p:cNvPr>
          <p:cNvSpPr/>
          <p:nvPr/>
        </p:nvSpPr>
        <p:spPr>
          <a:xfrm>
            <a:off x="1752600" y="167598"/>
            <a:ext cx="8686800" cy="5517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SIX THINKING HATS </a:t>
            </a:r>
            <a:r>
              <a:rPr lang="en-US" sz="2800" b="1" dirty="0">
                <a:solidFill>
                  <a:schemeClr val="tx1"/>
                </a:solidFill>
                <a:latin typeface="Times New Roman" pitchFamily="18" charset="0"/>
                <a:cs typeface="Times New Roman" pitchFamily="18" charset="0"/>
              </a:rPr>
              <a:t>(CO3)</a:t>
            </a:r>
          </a:p>
        </p:txBody>
      </p:sp>
      <p:sp>
        <p:nvSpPr>
          <p:cNvPr id="7" name="Footer Placeholder 12">
            <a:extLst>
              <a:ext uri="{FF2B5EF4-FFF2-40B4-BE49-F238E27FC236}">
                <a16:creationId xmlns="" xmlns:a16="http://schemas.microsoft.com/office/drawing/2014/main" id="{22E79C51-8A6D-4CA4-AF37-60C2A9B22BC2}"/>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8" name="Slide Number Placeholder 7"/>
          <p:cNvSpPr>
            <a:spLocks noGrp="1"/>
          </p:cNvSpPr>
          <p:nvPr>
            <p:ph type="sldNum" sz="quarter" idx="12"/>
          </p:nvPr>
        </p:nvSpPr>
        <p:spPr/>
        <p:txBody>
          <a:bodyPr/>
          <a:lstStyle/>
          <a:p>
            <a:fld id="{C8C2747D-87CD-49B3-B348-5B8ED1820296}" type="slidenum">
              <a:rPr lang="en-IN" smtClean="0"/>
              <a:pPr/>
              <a:t>149</a:t>
            </a:fld>
            <a:endParaRPr lang="en-IN"/>
          </a:p>
        </p:txBody>
      </p:sp>
    </p:spTree>
    <p:extLst>
      <p:ext uri="{BB962C8B-B14F-4D97-AF65-F5344CB8AC3E}">
        <p14:creationId xmlns="" xmlns:p14="http://schemas.microsoft.com/office/powerpoint/2010/main" val="3450345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srcRect l="19375" t="22222" r="18125" b="15556"/>
          <a:stretch>
            <a:fillRect/>
          </a:stretch>
        </p:blipFill>
        <p:spPr bwMode="auto">
          <a:xfrm>
            <a:off x="1752600" y="990600"/>
            <a:ext cx="8610600" cy="5486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Rectangle 10"/>
          <p:cNvSpPr/>
          <p:nvPr/>
        </p:nvSpPr>
        <p:spPr>
          <a:xfrm>
            <a:off x="1858780" y="74950"/>
            <a:ext cx="86106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solidFill>
                  <a:schemeClr val="tx1"/>
                </a:solidFill>
                <a:latin typeface="Times New Roman" pitchFamily="18" charset="0"/>
                <a:cs typeface="Times New Roman" pitchFamily="18" charset="0"/>
              </a:rPr>
              <a:t>PROBLEM STATEMENT (CO3)</a:t>
            </a:r>
          </a:p>
        </p:txBody>
      </p:sp>
      <p:sp>
        <p:nvSpPr>
          <p:cNvPr id="4" name="Footer Placeholder 12">
            <a:extLst>
              <a:ext uri="{FF2B5EF4-FFF2-40B4-BE49-F238E27FC236}">
                <a16:creationId xmlns="" xmlns:a16="http://schemas.microsoft.com/office/drawing/2014/main" id="{B40B8863-7E7A-4230-A882-F445ECB8B690}"/>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5" name="Slide Number Placeholder 4"/>
          <p:cNvSpPr>
            <a:spLocks noGrp="1"/>
          </p:cNvSpPr>
          <p:nvPr>
            <p:ph type="sldNum" sz="quarter" idx="12"/>
          </p:nvPr>
        </p:nvSpPr>
        <p:spPr/>
        <p:txBody>
          <a:bodyPr/>
          <a:lstStyle/>
          <a:p>
            <a:fld id="{C8C2747D-87CD-49B3-B348-5B8ED1820296}" type="slidenum">
              <a:rPr lang="en-IN" smtClean="0"/>
              <a:pPr/>
              <a:t>15</a:t>
            </a:fld>
            <a:endParaRPr lang="en-IN"/>
          </a:p>
        </p:txBody>
      </p:sp>
    </p:spTree>
    <p:extLst>
      <p:ext uri="{BB962C8B-B14F-4D97-AF65-F5344CB8AC3E}">
        <p14:creationId xmlns="" xmlns:p14="http://schemas.microsoft.com/office/powerpoint/2010/main" val="84452439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C677FAC-4C52-4A83-B48F-43C2F4DD1283}"/>
              </a:ext>
            </a:extLst>
          </p:cNvPr>
          <p:cNvSpPr>
            <a:spLocks noGrp="1"/>
          </p:cNvSpPr>
          <p:nvPr>
            <p:ph type="title"/>
          </p:nvPr>
        </p:nvSpPr>
        <p:spPr>
          <a:xfrm>
            <a:off x="838200" y="974361"/>
            <a:ext cx="10515600" cy="716327"/>
          </a:xfrm>
        </p:spPr>
        <p:txBody>
          <a:bodyPr/>
          <a:lstStyle/>
          <a:p>
            <a:r>
              <a:rPr lang="en-US" b="0" i="0" dirty="0">
                <a:solidFill>
                  <a:srgbClr val="000000"/>
                </a:solidFill>
                <a:effectLst/>
                <a:latin typeface="GTHaptik"/>
              </a:rPr>
              <a:t>White Hat : Example</a:t>
            </a:r>
            <a:endParaRPr lang="en-US" dirty="0"/>
          </a:p>
        </p:txBody>
      </p:sp>
      <p:sp>
        <p:nvSpPr>
          <p:cNvPr id="3" name="Content Placeholder 2">
            <a:extLst>
              <a:ext uri="{FF2B5EF4-FFF2-40B4-BE49-F238E27FC236}">
                <a16:creationId xmlns="" xmlns:a16="http://schemas.microsoft.com/office/drawing/2014/main" id="{152784B7-4CBC-4B48-B186-B1D9BE0DCC0F}"/>
              </a:ext>
            </a:extLst>
          </p:cNvPr>
          <p:cNvSpPr>
            <a:spLocks noGrp="1"/>
          </p:cNvSpPr>
          <p:nvPr>
            <p:ph idx="1"/>
          </p:nvPr>
        </p:nvSpPr>
        <p:spPr/>
        <p:txBody>
          <a:bodyPr/>
          <a:lstStyle/>
          <a:p>
            <a:r>
              <a:rPr lang="en-US" b="0" i="0" dirty="0">
                <a:solidFill>
                  <a:srgbClr val="000000"/>
                </a:solidFill>
                <a:effectLst/>
                <a:latin typeface="GTHaptik"/>
              </a:rPr>
              <a:t>When my team is in white-hat mode, we only discuss and share the facts and information about the problem. There’s no development in the thinking process itself, only information sharing. We confirm that the client has changed their mind about the color scheme of their website, which will either extend the deadline by a week or cost an extra $600 to bring in the talent needed to complete the work on time.</a:t>
            </a:r>
            <a:endParaRPr lang="en-US" dirty="0"/>
          </a:p>
        </p:txBody>
      </p:sp>
      <p:pic>
        <p:nvPicPr>
          <p:cNvPr id="5" name="Picture 2" descr="Six Thinking Hats">
            <a:extLst>
              <a:ext uri="{FF2B5EF4-FFF2-40B4-BE49-F238E27FC236}">
                <a16:creationId xmlns="" xmlns:a16="http://schemas.microsoft.com/office/drawing/2014/main" id="{34FB22C9-BE36-4C83-B3CF-E8C1230942D2}"/>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 xmlns:a14="http://schemas.microsoft.com/office/drawing/2010/main" val="0"/>
              </a:ext>
            </a:extLst>
          </a:blip>
          <a:srcRect r="82305"/>
          <a:stretch/>
        </p:blipFill>
        <p:spPr bwMode="auto">
          <a:xfrm>
            <a:off x="9490364" y="4322419"/>
            <a:ext cx="2438400" cy="2159464"/>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1AA0497A-F0D8-4F83-950F-BE116952707D}"/>
              </a:ext>
            </a:extLst>
          </p:cNvPr>
          <p:cNvSpPr/>
          <p:nvPr/>
        </p:nvSpPr>
        <p:spPr>
          <a:xfrm>
            <a:off x="1752600" y="167598"/>
            <a:ext cx="8686800" cy="5517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SIX THINKING HATS </a:t>
            </a:r>
            <a:r>
              <a:rPr lang="en-US" sz="2800" b="1" dirty="0">
                <a:solidFill>
                  <a:schemeClr val="tx1"/>
                </a:solidFill>
                <a:latin typeface="Times New Roman" pitchFamily="18" charset="0"/>
                <a:cs typeface="Times New Roman" pitchFamily="18" charset="0"/>
              </a:rPr>
              <a:t>(CO3)</a:t>
            </a:r>
          </a:p>
        </p:txBody>
      </p:sp>
      <p:sp>
        <p:nvSpPr>
          <p:cNvPr id="7" name="Footer Placeholder 12">
            <a:extLst>
              <a:ext uri="{FF2B5EF4-FFF2-40B4-BE49-F238E27FC236}">
                <a16:creationId xmlns="" xmlns:a16="http://schemas.microsoft.com/office/drawing/2014/main" id="{FA8FEA0A-79CB-47A4-BB13-1B993FBC9FC8}"/>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8" name="Slide Number Placeholder 7"/>
          <p:cNvSpPr>
            <a:spLocks noGrp="1"/>
          </p:cNvSpPr>
          <p:nvPr>
            <p:ph type="sldNum" sz="quarter" idx="12"/>
          </p:nvPr>
        </p:nvSpPr>
        <p:spPr/>
        <p:txBody>
          <a:bodyPr/>
          <a:lstStyle/>
          <a:p>
            <a:fld id="{C8C2747D-87CD-49B3-B348-5B8ED1820296}" type="slidenum">
              <a:rPr lang="en-IN" smtClean="0"/>
              <a:pPr/>
              <a:t>150</a:t>
            </a:fld>
            <a:endParaRPr lang="en-IN"/>
          </a:p>
        </p:txBody>
      </p:sp>
    </p:spTree>
    <p:extLst>
      <p:ext uri="{BB962C8B-B14F-4D97-AF65-F5344CB8AC3E}">
        <p14:creationId xmlns="" xmlns:p14="http://schemas.microsoft.com/office/powerpoint/2010/main" val="37572991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824DA71-91E3-40D8-86BB-17824B27EFFC}"/>
              </a:ext>
            </a:extLst>
          </p:cNvPr>
          <p:cNvSpPr>
            <a:spLocks noGrp="1"/>
          </p:cNvSpPr>
          <p:nvPr>
            <p:ph type="title"/>
          </p:nvPr>
        </p:nvSpPr>
        <p:spPr>
          <a:xfrm>
            <a:off x="838200" y="914400"/>
            <a:ext cx="10515600" cy="776288"/>
          </a:xfrm>
        </p:spPr>
        <p:txBody>
          <a:bodyPr/>
          <a:lstStyle/>
          <a:p>
            <a:r>
              <a:rPr lang="en-US" b="0" i="0" dirty="0">
                <a:solidFill>
                  <a:srgbClr val="000000"/>
                </a:solidFill>
                <a:effectLst/>
                <a:latin typeface="GTHaptik"/>
              </a:rPr>
              <a:t>Yellow Hat</a:t>
            </a:r>
            <a:endParaRPr lang="en-US" dirty="0"/>
          </a:p>
        </p:txBody>
      </p:sp>
      <p:sp>
        <p:nvSpPr>
          <p:cNvPr id="3" name="Content Placeholder 2">
            <a:extLst>
              <a:ext uri="{FF2B5EF4-FFF2-40B4-BE49-F238E27FC236}">
                <a16:creationId xmlns="" xmlns:a16="http://schemas.microsoft.com/office/drawing/2014/main" id="{F7710563-D5CC-42AE-AEFC-C402E21AFA9F}"/>
              </a:ext>
            </a:extLst>
          </p:cNvPr>
          <p:cNvSpPr>
            <a:spLocks noGrp="1"/>
          </p:cNvSpPr>
          <p:nvPr>
            <p:ph idx="1"/>
          </p:nvPr>
        </p:nvSpPr>
        <p:spPr/>
        <p:txBody>
          <a:bodyPr/>
          <a:lstStyle/>
          <a:p>
            <a:pPr algn="l"/>
            <a:r>
              <a:rPr lang="en-US" b="0" i="0" dirty="0">
                <a:solidFill>
                  <a:srgbClr val="000000"/>
                </a:solidFill>
                <a:effectLst/>
                <a:latin typeface="GTHaptik"/>
              </a:rPr>
              <a:t>Yellow hats are fun to be around because they are perpetual optimists. They are quick to see the benefits of a decision and will keep you going when everything is bleak (barren) and giving up is the least difficult option.</a:t>
            </a:r>
          </a:p>
          <a:p>
            <a:pPr lvl="1"/>
            <a:r>
              <a:rPr lang="en-US" b="0" i="0" dirty="0">
                <a:solidFill>
                  <a:srgbClr val="000000"/>
                </a:solidFill>
                <a:effectLst/>
                <a:latin typeface="GTHaptik"/>
              </a:rPr>
              <a:t>Questions you can expect from a yellow hat thinker include:</a:t>
            </a:r>
          </a:p>
          <a:p>
            <a:pPr lvl="1"/>
            <a:r>
              <a:rPr lang="en-US" b="0" i="0" dirty="0">
                <a:solidFill>
                  <a:srgbClr val="000000"/>
                </a:solidFill>
                <a:effectLst/>
                <a:latin typeface="GTHaptik"/>
              </a:rPr>
              <a:t>What’s the best way to approach this issue?</a:t>
            </a:r>
          </a:p>
          <a:p>
            <a:pPr lvl="1"/>
            <a:r>
              <a:rPr lang="en-US" b="0" i="0" dirty="0">
                <a:solidFill>
                  <a:srgbClr val="000000"/>
                </a:solidFill>
                <a:effectLst/>
                <a:latin typeface="GTHaptik"/>
              </a:rPr>
              <a:t>What positive outcomes could result?</a:t>
            </a:r>
          </a:p>
          <a:p>
            <a:pPr lvl="1"/>
            <a:r>
              <a:rPr lang="en-US" b="0" i="0" dirty="0">
                <a:solidFill>
                  <a:srgbClr val="000000"/>
                </a:solidFill>
                <a:effectLst/>
                <a:latin typeface="GTHaptik"/>
              </a:rPr>
              <a:t>How can we make it work?</a:t>
            </a:r>
          </a:p>
          <a:p>
            <a:pPr lvl="1"/>
            <a:r>
              <a:rPr lang="en-US" b="0" i="0" dirty="0">
                <a:solidFill>
                  <a:srgbClr val="000000"/>
                </a:solidFill>
                <a:effectLst/>
                <a:latin typeface="GTHaptik"/>
              </a:rPr>
              <a:t>What are the long-term benefits?</a:t>
            </a:r>
          </a:p>
          <a:p>
            <a:endParaRPr lang="en-US" dirty="0"/>
          </a:p>
        </p:txBody>
      </p:sp>
      <p:pic>
        <p:nvPicPr>
          <p:cNvPr id="4" name="Picture 2" descr="Six Thinking Hats">
            <a:extLst>
              <a:ext uri="{FF2B5EF4-FFF2-40B4-BE49-F238E27FC236}">
                <a16:creationId xmlns="" xmlns:a16="http://schemas.microsoft.com/office/drawing/2014/main" id="{FABC3DD4-3B92-40DA-AF0B-C37D59D403E2}"/>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 xmlns:a14="http://schemas.microsoft.com/office/drawing/2010/main" val="0"/>
              </a:ext>
            </a:extLst>
          </a:blip>
          <a:srcRect l="48661" t="7872" r="33644" b="-7872"/>
          <a:stretch/>
        </p:blipFill>
        <p:spPr bwMode="auto">
          <a:xfrm>
            <a:off x="9490364" y="4322419"/>
            <a:ext cx="2438400" cy="2159464"/>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ectangle 4">
            <a:extLst>
              <a:ext uri="{FF2B5EF4-FFF2-40B4-BE49-F238E27FC236}">
                <a16:creationId xmlns="" xmlns:a16="http://schemas.microsoft.com/office/drawing/2014/main" id="{79917B6D-E436-49F6-813C-EE41F271BE41}"/>
              </a:ext>
            </a:extLst>
          </p:cNvPr>
          <p:cNvSpPr/>
          <p:nvPr/>
        </p:nvSpPr>
        <p:spPr>
          <a:xfrm>
            <a:off x="1752600" y="167598"/>
            <a:ext cx="8686800" cy="5517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SIX THINKING HATS </a:t>
            </a:r>
            <a:r>
              <a:rPr lang="en-US" sz="2800" b="1" dirty="0">
                <a:solidFill>
                  <a:schemeClr val="tx1"/>
                </a:solidFill>
                <a:latin typeface="Times New Roman" pitchFamily="18" charset="0"/>
                <a:cs typeface="Times New Roman" pitchFamily="18" charset="0"/>
              </a:rPr>
              <a:t>(CO3)</a:t>
            </a:r>
          </a:p>
        </p:txBody>
      </p:sp>
      <p:sp>
        <p:nvSpPr>
          <p:cNvPr id="6" name="Footer Placeholder 12">
            <a:extLst>
              <a:ext uri="{FF2B5EF4-FFF2-40B4-BE49-F238E27FC236}">
                <a16:creationId xmlns="" xmlns:a16="http://schemas.microsoft.com/office/drawing/2014/main" id="{68E03D45-8EDA-49F9-AA13-BF452D544206}"/>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7" name="Slide Number Placeholder 6"/>
          <p:cNvSpPr>
            <a:spLocks noGrp="1"/>
          </p:cNvSpPr>
          <p:nvPr>
            <p:ph type="sldNum" sz="quarter" idx="12"/>
          </p:nvPr>
        </p:nvSpPr>
        <p:spPr/>
        <p:txBody>
          <a:bodyPr/>
          <a:lstStyle/>
          <a:p>
            <a:fld id="{C8C2747D-87CD-49B3-B348-5B8ED1820296}" type="slidenum">
              <a:rPr lang="en-IN" smtClean="0"/>
              <a:pPr/>
              <a:t>151</a:t>
            </a:fld>
            <a:endParaRPr lang="en-IN"/>
          </a:p>
        </p:txBody>
      </p:sp>
    </p:spTree>
    <p:extLst>
      <p:ext uri="{BB962C8B-B14F-4D97-AF65-F5344CB8AC3E}">
        <p14:creationId xmlns="" xmlns:p14="http://schemas.microsoft.com/office/powerpoint/2010/main" val="366194430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03272B8-C204-4B8C-B490-AA55B0DE1F40}"/>
              </a:ext>
            </a:extLst>
          </p:cNvPr>
          <p:cNvSpPr>
            <a:spLocks noGrp="1"/>
          </p:cNvSpPr>
          <p:nvPr>
            <p:ph type="title"/>
          </p:nvPr>
        </p:nvSpPr>
        <p:spPr>
          <a:xfrm>
            <a:off x="838200" y="974361"/>
            <a:ext cx="10515600" cy="716327"/>
          </a:xfrm>
        </p:spPr>
        <p:txBody>
          <a:bodyPr/>
          <a:lstStyle/>
          <a:p>
            <a:r>
              <a:rPr lang="en-US" b="0" i="0" dirty="0">
                <a:solidFill>
                  <a:srgbClr val="000000"/>
                </a:solidFill>
                <a:effectLst/>
                <a:latin typeface="GTHaptik"/>
              </a:rPr>
              <a:t>Yellow Hat</a:t>
            </a:r>
            <a:endParaRPr lang="en-US" dirty="0"/>
          </a:p>
        </p:txBody>
      </p:sp>
      <p:sp>
        <p:nvSpPr>
          <p:cNvPr id="3" name="Content Placeholder 2">
            <a:extLst>
              <a:ext uri="{FF2B5EF4-FFF2-40B4-BE49-F238E27FC236}">
                <a16:creationId xmlns="" xmlns:a16="http://schemas.microsoft.com/office/drawing/2014/main" id="{D79557C8-A4CA-4467-B1C2-74013F02E592}"/>
              </a:ext>
            </a:extLst>
          </p:cNvPr>
          <p:cNvSpPr>
            <a:spLocks noGrp="1"/>
          </p:cNvSpPr>
          <p:nvPr>
            <p:ph idx="1"/>
          </p:nvPr>
        </p:nvSpPr>
        <p:spPr/>
        <p:txBody>
          <a:bodyPr/>
          <a:lstStyle/>
          <a:p>
            <a:pPr algn="l"/>
            <a:r>
              <a:rPr lang="en-US" b="0" i="0" dirty="0">
                <a:solidFill>
                  <a:srgbClr val="000000"/>
                </a:solidFill>
                <a:effectLst/>
                <a:latin typeface="GTHaptik"/>
              </a:rPr>
              <a:t>Cheery like the sun, yellow hats provide the optimism needed to keep going when you’re sorely tempted to call it a day. No idea is too far-fetched to merit positive consideration, which encourages more creative thinking and concepts.</a:t>
            </a:r>
          </a:p>
          <a:p>
            <a:pPr algn="l"/>
            <a:r>
              <a:rPr lang="en-US" b="0" i="0" dirty="0">
                <a:solidFill>
                  <a:srgbClr val="000000"/>
                </a:solidFill>
                <a:effectLst/>
                <a:latin typeface="GTHaptik"/>
              </a:rPr>
              <a:t>The mantra of a yellow hat thinker is “If there’s a will, there’s a way.” They just have to avoid embracing solutions that are based solely on opinions and hypothetical facts.</a:t>
            </a:r>
          </a:p>
          <a:p>
            <a:endParaRPr lang="en-US" dirty="0"/>
          </a:p>
        </p:txBody>
      </p:sp>
      <p:pic>
        <p:nvPicPr>
          <p:cNvPr id="4" name="Picture 2" descr="Six Thinking Hats">
            <a:extLst>
              <a:ext uri="{FF2B5EF4-FFF2-40B4-BE49-F238E27FC236}">
                <a16:creationId xmlns="" xmlns:a16="http://schemas.microsoft.com/office/drawing/2014/main" id="{353E3D77-CF07-4337-B491-94E26DC59D7E}"/>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 xmlns:a14="http://schemas.microsoft.com/office/drawing/2010/main" val="0"/>
              </a:ext>
            </a:extLst>
          </a:blip>
          <a:srcRect l="48661" t="7872" r="33644" b="-7872"/>
          <a:stretch/>
        </p:blipFill>
        <p:spPr bwMode="auto">
          <a:xfrm>
            <a:off x="9490364" y="4322419"/>
            <a:ext cx="2438400" cy="2159464"/>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ectangle 4">
            <a:extLst>
              <a:ext uri="{FF2B5EF4-FFF2-40B4-BE49-F238E27FC236}">
                <a16:creationId xmlns="" xmlns:a16="http://schemas.microsoft.com/office/drawing/2014/main" id="{1D0AF6E9-CEF2-497D-80AB-8E6E621DA9EA}"/>
              </a:ext>
            </a:extLst>
          </p:cNvPr>
          <p:cNvSpPr/>
          <p:nvPr/>
        </p:nvSpPr>
        <p:spPr>
          <a:xfrm>
            <a:off x="1752600" y="167598"/>
            <a:ext cx="8686800" cy="5517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SIX THINKING HATS </a:t>
            </a:r>
            <a:r>
              <a:rPr lang="en-US" sz="2800" b="1" dirty="0">
                <a:solidFill>
                  <a:schemeClr val="tx1"/>
                </a:solidFill>
                <a:latin typeface="Times New Roman" pitchFamily="18" charset="0"/>
                <a:cs typeface="Times New Roman" pitchFamily="18" charset="0"/>
              </a:rPr>
              <a:t>(CO3)</a:t>
            </a:r>
          </a:p>
        </p:txBody>
      </p:sp>
      <p:sp>
        <p:nvSpPr>
          <p:cNvPr id="6" name="Footer Placeholder 12">
            <a:extLst>
              <a:ext uri="{FF2B5EF4-FFF2-40B4-BE49-F238E27FC236}">
                <a16:creationId xmlns="" xmlns:a16="http://schemas.microsoft.com/office/drawing/2014/main" id="{EED8DC57-430B-4E81-9475-1101DBEDB141}"/>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7" name="Slide Number Placeholder 6"/>
          <p:cNvSpPr>
            <a:spLocks noGrp="1"/>
          </p:cNvSpPr>
          <p:nvPr>
            <p:ph type="sldNum" sz="quarter" idx="12"/>
          </p:nvPr>
        </p:nvSpPr>
        <p:spPr/>
        <p:txBody>
          <a:bodyPr/>
          <a:lstStyle/>
          <a:p>
            <a:fld id="{C8C2747D-87CD-49B3-B348-5B8ED1820296}" type="slidenum">
              <a:rPr lang="en-IN" smtClean="0"/>
              <a:pPr/>
              <a:t>152</a:t>
            </a:fld>
            <a:endParaRPr lang="en-IN"/>
          </a:p>
        </p:txBody>
      </p:sp>
    </p:spTree>
    <p:extLst>
      <p:ext uri="{BB962C8B-B14F-4D97-AF65-F5344CB8AC3E}">
        <p14:creationId xmlns="" xmlns:p14="http://schemas.microsoft.com/office/powerpoint/2010/main" val="17865284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C677FAC-4C52-4A83-B48F-43C2F4DD1283}"/>
              </a:ext>
            </a:extLst>
          </p:cNvPr>
          <p:cNvSpPr>
            <a:spLocks noGrp="1"/>
          </p:cNvSpPr>
          <p:nvPr>
            <p:ph type="title"/>
          </p:nvPr>
        </p:nvSpPr>
        <p:spPr>
          <a:xfrm>
            <a:off x="838200" y="959370"/>
            <a:ext cx="10515600" cy="731318"/>
          </a:xfrm>
        </p:spPr>
        <p:txBody>
          <a:bodyPr/>
          <a:lstStyle/>
          <a:p>
            <a:r>
              <a:rPr lang="en-US" b="0" i="0" dirty="0">
                <a:solidFill>
                  <a:srgbClr val="000000"/>
                </a:solidFill>
                <a:effectLst/>
                <a:latin typeface="GTHaptik"/>
              </a:rPr>
              <a:t>Yellow Hat : Example</a:t>
            </a:r>
            <a:endParaRPr lang="en-US" dirty="0"/>
          </a:p>
        </p:txBody>
      </p:sp>
      <p:sp>
        <p:nvSpPr>
          <p:cNvPr id="3" name="Content Placeholder 2">
            <a:extLst>
              <a:ext uri="{FF2B5EF4-FFF2-40B4-BE49-F238E27FC236}">
                <a16:creationId xmlns="" xmlns:a16="http://schemas.microsoft.com/office/drawing/2014/main" id="{152784B7-4CBC-4B48-B186-B1D9BE0DCC0F}"/>
              </a:ext>
            </a:extLst>
          </p:cNvPr>
          <p:cNvSpPr>
            <a:spLocks noGrp="1"/>
          </p:cNvSpPr>
          <p:nvPr>
            <p:ph idx="1"/>
          </p:nvPr>
        </p:nvSpPr>
        <p:spPr/>
        <p:txBody>
          <a:bodyPr/>
          <a:lstStyle/>
          <a:p>
            <a:r>
              <a:rPr lang="en-US" b="0" i="0" dirty="0">
                <a:solidFill>
                  <a:srgbClr val="000000"/>
                </a:solidFill>
                <a:effectLst/>
                <a:latin typeface="GTHaptik"/>
              </a:rPr>
              <a:t>As yellow hats, we refuse to believe that no solution exists. We talk about the advantages of each idea and how we can make them work. If the client approves a deadline extension, we’ll make sure everyone on the team remains available longer than originally planned. If they okay a budget increase, we can talk to department heads about lending us necessary staff.</a:t>
            </a:r>
            <a:endParaRPr lang="en-US" dirty="0"/>
          </a:p>
        </p:txBody>
      </p:sp>
      <p:pic>
        <p:nvPicPr>
          <p:cNvPr id="4" name="Picture 2" descr="Six Thinking Hats">
            <a:extLst>
              <a:ext uri="{FF2B5EF4-FFF2-40B4-BE49-F238E27FC236}">
                <a16:creationId xmlns="" xmlns:a16="http://schemas.microsoft.com/office/drawing/2014/main" id="{3C57AD65-0F61-4515-A743-72AAD3A0A637}"/>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 xmlns:a14="http://schemas.microsoft.com/office/drawing/2010/main" val="0"/>
              </a:ext>
            </a:extLst>
          </a:blip>
          <a:srcRect l="48661" t="7872" r="33644" b="-7872"/>
          <a:stretch/>
        </p:blipFill>
        <p:spPr bwMode="auto">
          <a:xfrm>
            <a:off x="9490364" y="4322419"/>
            <a:ext cx="2438400" cy="2159464"/>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ectangle 4">
            <a:extLst>
              <a:ext uri="{FF2B5EF4-FFF2-40B4-BE49-F238E27FC236}">
                <a16:creationId xmlns="" xmlns:a16="http://schemas.microsoft.com/office/drawing/2014/main" id="{DE4E3C8D-66DD-4708-AE10-C519F77FD9B8}"/>
              </a:ext>
            </a:extLst>
          </p:cNvPr>
          <p:cNvSpPr/>
          <p:nvPr/>
        </p:nvSpPr>
        <p:spPr>
          <a:xfrm>
            <a:off x="1752600" y="167598"/>
            <a:ext cx="8686800" cy="5517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SIX THINKING HATS </a:t>
            </a:r>
            <a:r>
              <a:rPr lang="en-US" sz="2800" b="1" dirty="0">
                <a:solidFill>
                  <a:schemeClr val="tx1"/>
                </a:solidFill>
                <a:latin typeface="Times New Roman" pitchFamily="18" charset="0"/>
                <a:cs typeface="Times New Roman" pitchFamily="18" charset="0"/>
              </a:rPr>
              <a:t>(CO3)</a:t>
            </a:r>
          </a:p>
        </p:txBody>
      </p:sp>
      <p:sp>
        <p:nvSpPr>
          <p:cNvPr id="6" name="Footer Placeholder 12">
            <a:extLst>
              <a:ext uri="{FF2B5EF4-FFF2-40B4-BE49-F238E27FC236}">
                <a16:creationId xmlns="" xmlns:a16="http://schemas.microsoft.com/office/drawing/2014/main" id="{C447E6C6-3170-492E-9578-53A8B35353B3}"/>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7" name="Slide Number Placeholder 6"/>
          <p:cNvSpPr>
            <a:spLocks noGrp="1"/>
          </p:cNvSpPr>
          <p:nvPr>
            <p:ph type="sldNum" sz="quarter" idx="12"/>
          </p:nvPr>
        </p:nvSpPr>
        <p:spPr/>
        <p:txBody>
          <a:bodyPr/>
          <a:lstStyle/>
          <a:p>
            <a:fld id="{C8C2747D-87CD-49B3-B348-5B8ED1820296}" type="slidenum">
              <a:rPr lang="en-IN" smtClean="0"/>
              <a:pPr/>
              <a:t>153</a:t>
            </a:fld>
            <a:endParaRPr lang="en-IN"/>
          </a:p>
        </p:txBody>
      </p:sp>
    </p:spTree>
    <p:extLst>
      <p:ext uri="{BB962C8B-B14F-4D97-AF65-F5344CB8AC3E}">
        <p14:creationId xmlns="" xmlns:p14="http://schemas.microsoft.com/office/powerpoint/2010/main" val="38770653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D48D1AB-AC2A-4E1D-A5D4-87DC53A5688E}"/>
              </a:ext>
            </a:extLst>
          </p:cNvPr>
          <p:cNvSpPr>
            <a:spLocks noGrp="1"/>
          </p:cNvSpPr>
          <p:nvPr>
            <p:ph type="title"/>
          </p:nvPr>
        </p:nvSpPr>
        <p:spPr>
          <a:xfrm>
            <a:off x="838200" y="929390"/>
            <a:ext cx="10515600" cy="761298"/>
          </a:xfrm>
        </p:spPr>
        <p:txBody>
          <a:bodyPr/>
          <a:lstStyle/>
          <a:p>
            <a:r>
              <a:rPr lang="en-US" b="0" i="0" dirty="0">
                <a:solidFill>
                  <a:srgbClr val="000000"/>
                </a:solidFill>
                <a:effectLst/>
                <a:latin typeface="GTHaptik"/>
              </a:rPr>
              <a:t>Red Hat</a:t>
            </a:r>
            <a:endParaRPr lang="en-US" dirty="0"/>
          </a:p>
        </p:txBody>
      </p:sp>
      <p:sp>
        <p:nvSpPr>
          <p:cNvPr id="3" name="Content Placeholder 2">
            <a:extLst>
              <a:ext uri="{FF2B5EF4-FFF2-40B4-BE49-F238E27FC236}">
                <a16:creationId xmlns="" xmlns:a16="http://schemas.microsoft.com/office/drawing/2014/main" id="{929ECBB3-A7CC-4844-93C7-3120D5CF699A}"/>
              </a:ext>
            </a:extLst>
          </p:cNvPr>
          <p:cNvSpPr>
            <a:spLocks noGrp="1"/>
          </p:cNvSpPr>
          <p:nvPr>
            <p:ph idx="1"/>
          </p:nvPr>
        </p:nvSpPr>
        <p:spPr/>
        <p:txBody>
          <a:bodyPr/>
          <a:lstStyle/>
          <a:p>
            <a:pPr algn="l"/>
            <a:r>
              <a:rPr lang="en-US" b="0" i="0" dirty="0">
                <a:solidFill>
                  <a:srgbClr val="000000"/>
                </a:solidFill>
                <a:effectLst/>
                <a:latin typeface="GTHaptik"/>
              </a:rPr>
              <a:t>Red hat thinkers are all about emotion, gut reaction, and intuition. Not only theirs but others who may be affected by a solution or outcome. This is one of the many reasons why the red hat is metaphorically referred to as ‘the heart’ of the discussion. They ask questions like:</a:t>
            </a:r>
          </a:p>
          <a:p>
            <a:pPr lvl="1"/>
            <a:r>
              <a:rPr lang="en-US" b="0" i="0" dirty="0">
                <a:solidFill>
                  <a:srgbClr val="000000"/>
                </a:solidFill>
                <a:effectLst/>
                <a:latin typeface="GTHaptik"/>
              </a:rPr>
              <a:t>How does this make me feel?</a:t>
            </a:r>
          </a:p>
          <a:p>
            <a:pPr lvl="1"/>
            <a:r>
              <a:rPr lang="en-US" b="0" i="0" dirty="0">
                <a:solidFill>
                  <a:srgbClr val="000000"/>
                </a:solidFill>
                <a:effectLst/>
                <a:latin typeface="GTHaptik"/>
              </a:rPr>
              <a:t>How does this make other people feel?</a:t>
            </a:r>
          </a:p>
          <a:p>
            <a:pPr lvl="1"/>
            <a:r>
              <a:rPr lang="en-US" b="0" i="0" dirty="0">
                <a:solidFill>
                  <a:srgbClr val="000000"/>
                </a:solidFill>
                <a:effectLst/>
                <a:latin typeface="GTHaptik"/>
              </a:rPr>
              <a:t>What’s my hunch about this?</a:t>
            </a:r>
          </a:p>
          <a:p>
            <a:pPr lvl="1"/>
            <a:r>
              <a:rPr lang="en-US" b="0" i="0" dirty="0">
                <a:solidFill>
                  <a:srgbClr val="000000"/>
                </a:solidFill>
                <a:effectLst/>
                <a:latin typeface="GTHaptik"/>
              </a:rPr>
              <a:t>Are there any internal conflicts?</a:t>
            </a:r>
          </a:p>
          <a:p>
            <a:endParaRPr lang="en-US" dirty="0"/>
          </a:p>
        </p:txBody>
      </p:sp>
      <p:pic>
        <p:nvPicPr>
          <p:cNvPr id="4" name="Picture 2" descr="Six Thinking Hats">
            <a:extLst>
              <a:ext uri="{FF2B5EF4-FFF2-40B4-BE49-F238E27FC236}">
                <a16:creationId xmlns="" xmlns:a16="http://schemas.microsoft.com/office/drawing/2014/main" id="{401641B0-0C1F-4A6C-8E36-AB46A6DB4DD3}"/>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 xmlns:a14="http://schemas.microsoft.com/office/drawing/2010/main" val="0"/>
              </a:ext>
            </a:extLst>
          </a:blip>
          <a:srcRect l="64747" t="7872" r="17558" b="-7872"/>
          <a:stretch/>
        </p:blipFill>
        <p:spPr bwMode="auto">
          <a:xfrm>
            <a:off x="9490364" y="4322419"/>
            <a:ext cx="2438400" cy="2159464"/>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ectangle 4">
            <a:extLst>
              <a:ext uri="{FF2B5EF4-FFF2-40B4-BE49-F238E27FC236}">
                <a16:creationId xmlns="" xmlns:a16="http://schemas.microsoft.com/office/drawing/2014/main" id="{8B9E97DB-276A-4799-8519-659CDA3D9CB3}"/>
              </a:ext>
            </a:extLst>
          </p:cNvPr>
          <p:cNvSpPr/>
          <p:nvPr/>
        </p:nvSpPr>
        <p:spPr>
          <a:xfrm>
            <a:off x="1752600" y="167598"/>
            <a:ext cx="8686800" cy="5517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SIX THINKING HATS </a:t>
            </a:r>
            <a:r>
              <a:rPr lang="en-US" sz="2800" b="1" dirty="0">
                <a:solidFill>
                  <a:schemeClr val="tx1"/>
                </a:solidFill>
                <a:latin typeface="Times New Roman" pitchFamily="18" charset="0"/>
                <a:cs typeface="Times New Roman" pitchFamily="18" charset="0"/>
              </a:rPr>
              <a:t>(CO3)</a:t>
            </a:r>
          </a:p>
        </p:txBody>
      </p:sp>
      <p:sp>
        <p:nvSpPr>
          <p:cNvPr id="6" name="Footer Placeholder 12">
            <a:extLst>
              <a:ext uri="{FF2B5EF4-FFF2-40B4-BE49-F238E27FC236}">
                <a16:creationId xmlns="" xmlns:a16="http://schemas.microsoft.com/office/drawing/2014/main" id="{37515E3E-AEC0-4BF5-B9E8-DE89084AB0D9}"/>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7" name="Slide Number Placeholder 6"/>
          <p:cNvSpPr>
            <a:spLocks noGrp="1"/>
          </p:cNvSpPr>
          <p:nvPr>
            <p:ph type="sldNum" sz="quarter" idx="12"/>
          </p:nvPr>
        </p:nvSpPr>
        <p:spPr/>
        <p:txBody>
          <a:bodyPr/>
          <a:lstStyle/>
          <a:p>
            <a:fld id="{C8C2747D-87CD-49B3-B348-5B8ED1820296}" type="slidenum">
              <a:rPr lang="en-IN" smtClean="0"/>
              <a:pPr/>
              <a:t>154</a:t>
            </a:fld>
            <a:endParaRPr lang="en-IN"/>
          </a:p>
        </p:txBody>
      </p:sp>
    </p:spTree>
    <p:extLst>
      <p:ext uri="{BB962C8B-B14F-4D97-AF65-F5344CB8AC3E}">
        <p14:creationId xmlns="" xmlns:p14="http://schemas.microsoft.com/office/powerpoint/2010/main" val="46877263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D48D1AB-AC2A-4E1D-A5D4-87DC53A5688E}"/>
              </a:ext>
            </a:extLst>
          </p:cNvPr>
          <p:cNvSpPr>
            <a:spLocks noGrp="1"/>
          </p:cNvSpPr>
          <p:nvPr>
            <p:ph type="title"/>
          </p:nvPr>
        </p:nvSpPr>
        <p:spPr>
          <a:xfrm>
            <a:off x="838200" y="914400"/>
            <a:ext cx="10515600" cy="776288"/>
          </a:xfrm>
        </p:spPr>
        <p:txBody>
          <a:bodyPr/>
          <a:lstStyle/>
          <a:p>
            <a:r>
              <a:rPr lang="en-US" b="0" i="0" dirty="0">
                <a:solidFill>
                  <a:srgbClr val="000000"/>
                </a:solidFill>
                <a:effectLst/>
                <a:latin typeface="GTHaptik"/>
              </a:rPr>
              <a:t>Red Hat</a:t>
            </a:r>
            <a:endParaRPr lang="en-US" dirty="0"/>
          </a:p>
        </p:txBody>
      </p:sp>
      <p:sp>
        <p:nvSpPr>
          <p:cNvPr id="3" name="Content Placeholder 2">
            <a:extLst>
              <a:ext uri="{FF2B5EF4-FFF2-40B4-BE49-F238E27FC236}">
                <a16:creationId xmlns="" xmlns:a16="http://schemas.microsoft.com/office/drawing/2014/main" id="{929ECBB3-A7CC-4844-93C7-3120D5CF699A}"/>
              </a:ext>
            </a:extLst>
          </p:cNvPr>
          <p:cNvSpPr>
            <a:spLocks noGrp="1"/>
          </p:cNvSpPr>
          <p:nvPr>
            <p:ph idx="1"/>
          </p:nvPr>
        </p:nvSpPr>
        <p:spPr/>
        <p:txBody>
          <a:bodyPr/>
          <a:lstStyle/>
          <a:p>
            <a:pPr algn="l"/>
            <a:r>
              <a:rPr lang="en-US" b="0" i="0" dirty="0">
                <a:solidFill>
                  <a:srgbClr val="000000"/>
                </a:solidFill>
                <a:effectLst/>
                <a:latin typeface="GTHaptik"/>
              </a:rPr>
              <a:t>This isn’t a bad thing. A big part of </a:t>
            </a:r>
            <a:r>
              <a:rPr lang="en-US" b="0" i="0" dirty="0">
                <a:effectLst/>
                <a:latin typeface="GTHaptik"/>
                <a:hlinkClick r:id="rId2"/>
              </a:rPr>
              <a:t>solving problems</a:t>
            </a:r>
            <a:r>
              <a:rPr lang="en-US" b="0" i="0" dirty="0">
                <a:solidFill>
                  <a:srgbClr val="000000"/>
                </a:solidFill>
                <a:effectLst/>
                <a:latin typeface="GTHaptik"/>
              </a:rPr>
              <a:t> is intuitively examining it and any potential solutions. They just have to be careful not to let preconceived biases guide their opinions. Once the appropriate filters are in place, a red hat thinker’s feelings can uncover solutions that a strictly logical approach would never have uncovered.</a:t>
            </a:r>
            <a:endParaRPr lang="en-US" dirty="0"/>
          </a:p>
        </p:txBody>
      </p:sp>
      <p:pic>
        <p:nvPicPr>
          <p:cNvPr id="4" name="Picture 2" descr="Six Thinking Hats">
            <a:extLst>
              <a:ext uri="{FF2B5EF4-FFF2-40B4-BE49-F238E27FC236}">
                <a16:creationId xmlns="" xmlns:a16="http://schemas.microsoft.com/office/drawing/2014/main" id="{09917B22-9B17-4408-863D-20D8CB3C840C}"/>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 xmlns:a14="http://schemas.microsoft.com/office/drawing/2010/main" val="0"/>
              </a:ext>
            </a:extLst>
          </a:blip>
          <a:srcRect l="64747" t="7872" r="17558" b="-7872"/>
          <a:stretch/>
        </p:blipFill>
        <p:spPr bwMode="auto">
          <a:xfrm>
            <a:off x="9490364" y="4322419"/>
            <a:ext cx="2438400" cy="2159464"/>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ectangle 4">
            <a:extLst>
              <a:ext uri="{FF2B5EF4-FFF2-40B4-BE49-F238E27FC236}">
                <a16:creationId xmlns="" xmlns:a16="http://schemas.microsoft.com/office/drawing/2014/main" id="{6F3DAF26-618E-442E-BF3D-77E7F7B8085E}"/>
              </a:ext>
            </a:extLst>
          </p:cNvPr>
          <p:cNvSpPr/>
          <p:nvPr/>
        </p:nvSpPr>
        <p:spPr>
          <a:xfrm>
            <a:off x="1752600" y="167598"/>
            <a:ext cx="8686800" cy="5517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SIX THINKING HATS </a:t>
            </a:r>
            <a:r>
              <a:rPr lang="en-US" sz="2800" b="1" dirty="0">
                <a:solidFill>
                  <a:schemeClr val="tx1"/>
                </a:solidFill>
                <a:latin typeface="Times New Roman" pitchFamily="18" charset="0"/>
                <a:cs typeface="Times New Roman" pitchFamily="18" charset="0"/>
              </a:rPr>
              <a:t>(CO3)</a:t>
            </a:r>
          </a:p>
        </p:txBody>
      </p:sp>
      <p:sp>
        <p:nvSpPr>
          <p:cNvPr id="6" name="Footer Placeholder 12">
            <a:extLst>
              <a:ext uri="{FF2B5EF4-FFF2-40B4-BE49-F238E27FC236}">
                <a16:creationId xmlns="" xmlns:a16="http://schemas.microsoft.com/office/drawing/2014/main" id="{18EB1545-9ECB-49F1-A530-10BDB3755C57}"/>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7" name="Slide Number Placeholder 6"/>
          <p:cNvSpPr>
            <a:spLocks noGrp="1"/>
          </p:cNvSpPr>
          <p:nvPr>
            <p:ph type="sldNum" sz="quarter" idx="12"/>
          </p:nvPr>
        </p:nvSpPr>
        <p:spPr/>
        <p:txBody>
          <a:bodyPr/>
          <a:lstStyle/>
          <a:p>
            <a:fld id="{C8C2747D-87CD-49B3-B348-5B8ED1820296}" type="slidenum">
              <a:rPr lang="en-IN" smtClean="0"/>
              <a:pPr/>
              <a:t>155</a:t>
            </a:fld>
            <a:endParaRPr lang="en-IN"/>
          </a:p>
        </p:txBody>
      </p:sp>
    </p:spTree>
    <p:extLst>
      <p:ext uri="{BB962C8B-B14F-4D97-AF65-F5344CB8AC3E}">
        <p14:creationId xmlns="" xmlns:p14="http://schemas.microsoft.com/office/powerpoint/2010/main" val="76337772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C677FAC-4C52-4A83-B48F-43C2F4DD1283}"/>
              </a:ext>
            </a:extLst>
          </p:cNvPr>
          <p:cNvSpPr>
            <a:spLocks noGrp="1"/>
          </p:cNvSpPr>
          <p:nvPr>
            <p:ph type="title"/>
          </p:nvPr>
        </p:nvSpPr>
        <p:spPr>
          <a:xfrm>
            <a:off x="838200" y="1019331"/>
            <a:ext cx="10515600" cy="671357"/>
          </a:xfrm>
        </p:spPr>
        <p:txBody>
          <a:bodyPr>
            <a:normAutofit fontScale="90000"/>
          </a:bodyPr>
          <a:lstStyle/>
          <a:p>
            <a:r>
              <a:rPr lang="en-US" b="0" i="0" dirty="0">
                <a:solidFill>
                  <a:srgbClr val="000000"/>
                </a:solidFill>
                <a:effectLst/>
                <a:latin typeface="GTHaptik"/>
              </a:rPr>
              <a:t>Red Hat : Example</a:t>
            </a:r>
            <a:endParaRPr lang="en-US" dirty="0"/>
          </a:p>
        </p:txBody>
      </p:sp>
      <p:sp>
        <p:nvSpPr>
          <p:cNvPr id="3" name="Content Placeholder 2">
            <a:extLst>
              <a:ext uri="{FF2B5EF4-FFF2-40B4-BE49-F238E27FC236}">
                <a16:creationId xmlns="" xmlns:a16="http://schemas.microsoft.com/office/drawing/2014/main" id="{152784B7-4CBC-4B48-B186-B1D9BE0DCC0F}"/>
              </a:ext>
            </a:extLst>
          </p:cNvPr>
          <p:cNvSpPr>
            <a:spLocks noGrp="1"/>
          </p:cNvSpPr>
          <p:nvPr>
            <p:ph idx="1"/>
          </p:nvPr>
        </p:nvSpPr>
        <p:spPr/>
        <p:txBody>
          <a:bodyPr/>
          <a:lstStyle/>
          <a:p>
            <a:r>
              <a:rPr lang="en-US" b="0" i="0" dirty="0">
                <a:solidFill>
                  <a:srgbClr val="000000"/>
                </a:solidFill>
                <a:effectLst/>
                <a:latin typeface="GTHaptik"/>
              </a:rPr>
              <a:t>As red hats, everyone on the team rates solutions from an emotional perspective: ours and the client’s. Which ones are more likely to cause anger or frustration? Would the client be more receptive to a delayed website delivery or increased budget?</a:t>
            </a:r>
            <a:endParaRPr lang="en-US" dirty="0"/>
          </a:p>
        </p:txBody>
      </p:sp>
      <p:pic>
        <p:nvPicPr>
          <p:cNvPr id="4" name="Picture 2" descr="Six Thinking Hats">
            <a:extLst>
              <a:ext uri="{FF2B5EF4-FFF2-40B4-BE49-F238E27FC236}">
                <a16:creationId xmlns="" xmlns:a16="http://schemas.microsoft.com/office/drawing/2014/main" id="{3978474E-A023-4207-8664-7347ACFF3660}"/>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 xmlns:a14="http://schemas.microsoft.com/office/drawing/2010/main" val="0"/>
              </a:ext>
            </a:extLst>
          </a:blip>
          <a:srcRect l="64747" t="7872" r="17558" b="-7872"/>
          <a:stretch/>
        </p:blipFill>
        <p:spPr bwMode="auto">
          <a:xfrm>
            <a:off x="9490364" y="4322419"/>
            <a:ext cx="2438400" cy="2159464"/>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ectangle 4">
            <a:extLst>
              <a:ext uri="{FF2B5EF4-FFF2-40B4-BE49-F238E27FC236}">
                <a16:creationId xmlns="" xmlns:a16="http://schemas.microsoft.com/office/drawing/2014/main" id="{CDD5E185-3097-41C3-8FF6-AD17E8FF6407}"/>
              </a:ext>
            </a:extLst>
          </p:cNvPr>
          <p:cNvSpPr/>
          <p:nvPr/>
        </p:nvSpPr>
        <p:spPr>
          <a:xfrm>
            <a:off x="1752600" y="167598"/>
            <a:ext cx="8686800" cy="5517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SIX THINKING HATS </a:t>
            </a:r>
            <a:r>
              <a:rPr lang="en-US" sz="2800" b="1" dirty="0">
                <a:solidFill>
                  <a:schemeClr val="tx1"/>
                </a:solidFill>
                <a:latin typeface="Times New Roman" pitchFamily="18" charset="0"/>
                <a:cs typeface="Times New Roman" pitchFamily="18" charset="0"/>
              </a:rPr>
              <a:t>(CO3)</a:t>
            </a:r>
          </a:p>
        </p:txBody>
      </p:sp>
      <p:sp>
        <p:nvSpPr>
          <p:cNvPr id="6" name="Footer Placeholder 12">
            <a:extLst>
              <a:ext uri="{FF2B5EF4-FFF2-40B4-BE49-F238E27FC236}">
                <a16:creationId xmlns="" xmlns:a16="http://schemas.microsoft.com/office/drawing/2014/main" id="{906EFED8-F910-4987-BA22-BABA820ACA41}"/>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7" name="Slide Number Placeholder 6"/>
          <p:cNvSpPr>
            <a:spLocks noGrp="1"/>
          </p:cNvSpPr>
          <p:nvPr>
            <p:ph type="sldNum" sz="quarter" idx="12"/>
          </p:nvPr>
        </p:nvSpPr>
        <p:spPr/>
        <p:txBody>
          <a:bodyPr/>
          <a:lstStyle/>
          <a:p>
            <a:fld id="{C8C2747D-87CD-49B3-B348-5B8ED1820296}" type="slidenum">
              <a:rPr lang="en-IN" smtClean="0"/>
              <a:pPr/>
              <a:t>156</a:t>
            </a:fld>
            <a:endParaRPr lang="en-IN"/>
          </a:p>
        </p:txBody>
      </p:sp>
    </p:spTree>
    <p:extLst>
      <p:ext uri="{BB962C8B-B14F-4D97-AF65-F5344CB8AC3E}">
        <p14:creationId xmlns="" xmlns:p14="http://schemas.microsoft.com/office/powerpoint/2010/main" val="322634962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3B971BB-C725-4BB3-9327-1382E8F7BB06}"/>
              </a:ext>
            </a:extLst>
          </p:cNvPr>
          <p:cNvSpPr>
            <a:spLocks noGrp="1"/>
          </p:cNvSpPr>
          <p:nvPr>
            <p:ph type="title"/>
          </p:nvPr>
        </p:nvSpPr>
        <p:spPr>
          <a:xfrm>
            <a:off x="838200" y="989351"/>
            <a:ext cx="10515600" cy="701337"/>
          </a:xfrm>
        </p:spPr>
        <p:txBody>
          <a:bodyPr/>
          <a:lstStyle/>
          <a:p>
            <a:r>
              <a:rPr lang="en-US" b="0" i="0" dirty="0">
                <a:solidFill>
                  <a:srgbClr val="000000"/>
                </a:solidFill>
                <a:effectLst/>
                <a:latin typeface="GTHaptik"/>
              </a:rPr>
              <a:t>Black Hat</a:t>
            </a:r>
            <a:endParaRPr lang="en-US" dirty="0"/>
          </a:p>
        </p:txBody>
      </p:sp>
      <p:sp>
        <p:nvSpPr>
          <p:cNvPr id="3" name="Content Placeholder 2">
            <a:extLst>
              <a:ext uri="{FF2B5EF4-FFF2-40B4-BE49-F238E27FC236}">
                <a16:creationId xmlns="" xmlns:a16="http://schemas.microsoft.com/office/drawing/2014/main" id="{FBC49675-8AFC-4722-9E19-A2D956BFA599}"/>
              </a:ext>
            </a:extLst>
          </p:cNvPr>
          <p:cNvSpPr>
            <a:spLocks noGrp="1"/>
          </p:cNvSpPr>
          <p:nvPr>
            <p:ph idx="1"/>
          </p:nvPr>
        </p:nvSpPr>
        <p:spPr/>
        <p:txBody>
          <a:bodyPr/>
          <a:lstStyle/>
          <a:p>
            <a:pPr algn="l"/>
            <a:r>
              <a:rPr lang="en-US" b="0" i="0" dirty="0">
                <a:solidFill>
                  <a:srgbClr val="000000"/>
                </a:solidFill>
                <a:effectLst/>
                <a:latin typeface="GTHaptik"/>
              </a:rPr>
              <a:t>As their name suggests, black hat thinkers look at the potentially negative outcomes of a decision. They’re cautious and look for reasons why something might not work, asking questions like:</a:t>
            </a:r>
          </a:p>
          <a:p>
            <a:pPr lvl="1"/>
            <a:r>
              <a:rPr lang="en-US" b="0" i="0" dirty="0">
                <a:solidFill>
                  <a:srgbClr val="000000"/>
                </a:solidFill>
                <a:effectLst/>
                <a:latin typeface="GTHaptik"/>
              </a:rPr>
              <a:t>Will this really work?</a:t>
            </a:r>
          </a:p>
          <a:p>
            <a:pPr lvl="1"/>
            <a:r>
              <a:rPr lang="en-US" b="0" i="0" dirty="0">
                <a:solidFill>
                  <a:srgbClr val="000000"/>
                </a:solidFill>
                <a:effectLst/>
                <a:latin typeface="GTHaptik"/>
              </a:rPr>
              <a:t>How is this likely to fail</a:t>
            </a:r>
          </a:p>
          <a:p>
            <a:pPr lvl="1"/>
            <a:r>
              <a:rPr lang="en-US" b="0" i="0" dirty="0">
                <a:solidFill>
                  <a:srgbClr val="000000"/>
                </a:solidFill>
                <a:effectLst/>
                <a:latin typeface="GTHaptik"/>
              </a:rPr>
              <a:t>How can we justify this financially?</a:t>
            </a:r>
          </a:p>
          <a:p>
            <a:endParaRPr lang="en-US" dirty="0"/>
          </a:p>
        </p:txBody>
      </p:sp>
      <p:pic>
        <p:nvPicPr>
          <p:cNvPr id="6" name="Picture 2" descr="Six Thinking Hats">
            <a:extLst>
              <a:ext uri="{FF2B5EF4-FFF2-40B4-BE49-F238E27FC236}">
                <a16:creationId xmlns="" xmlns:a16="http://schemas.microsoft.com/office/drawing/2014/main" id="{6F3744F0-46D4-4CF4-B6D2-E4EDE651E664}"/>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 xmlns:a14="http://schemas.microsoft.com/office/drawing/2010/main" val="0"/>
              </a:ext>
            </a:extLst>
          </a:blip>
          <a:srcRect l="80395" t="7872" r="1910" b="-7872"/>
          <a:stretch/>
        </p:blipFill>
        <p:spPr bwMode="auto">
          <a:xfrm>
            <a:off x="9490364" y="4322419"/>
            <a:ext cx="2438400" cy="2159464"/>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ectangle 4">
            <a:extLst>
              <a:ext uri="{FF2B5EF4-FFF2-40B4-BE49-F238E27FC236}">
                <a16:creationId xmlns="" xmlns:a16="http://schemas.microsoft.com/office/drawing/2014/main" id="{116990F6-A4C0-4A5C-887D-D78D3F3B6A40}"/>
              </a:ext>
            </a:extLst>
          </p:cNvPr>
          <p:cNvSpPr/>
          <p:nvPr/>
        </p:nvSpPr>
        <p:spPr>
          <a:xfrm>
            <a:off x="1752600" y="167598"/>
            <a:ext cx="8686800" cy="5517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SIX THINKING HATS </a:t>
            </a:r>
            <a:r>
              <a:rPr lang="en-US" sz="2800" b="1" dirty="0">
                <a:solidFill>
                  <a:schemeClr val="tx1"/>
                </a:solidFill>
                <a:latin typeface="Times New Roman" pitchFamily="18" charset="0"/>
                <a:cs typeface="Times New Roman" pitchFamily="18" charset="0"/>
              </a:rPr>
              <a:t>(CO3)</a:t>
            </a:r>
          </a:p>
        </p:txBody>
      </p:sp>
      <p:sp>
        <p:nvSpPr>
          <p:cNvPr id="7" name="Footer Placeholder 12">
            <a:extLst>
              <a:ext uri="{FF2B5EF4-FFF2-40B4-BE49-F238E27FC236}">
                <a16:creationId xmlns="" xmlns:a16="http://schemas.microsoft.com/office/drawing/2014/main" id="{27BB9BE5-C133-443A-8FC0-27FDC59C5DA3}"/>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8" name="Slide Number Placeholder 7"/>
          <p:cNvSpPr>
            <a:spLocks noGrp="1"/>
          </p:cNvSpPr>
          <p:nvPr>
            <p:ph type="sldNum" sz="quarter" idx="12"/>
          </p:nvPr>
        </p:nvSpPr>
        <p:spPr/>
        <p:txBody>
          <a:bodyPr/>
          <a:lstStyle/>
          <a:p>
            <a:fld id="{C8C2747D-87CD-49B3-B348-5B8ED1820296}" type="slidenum">
              <a:rPr lang="en-IN" smtClean="0"/>
              <a:pPr/>
              <a:t>157</a:t>
            </a:fld>
            <a:endParaRPr lang="en-IN"/>
          </a:p>
        </p:txBody>
      </p:sp>
    </p:spTree>
    <p:extLst>
      <p:ext uri="{BB962C8B-B14F-4D97-AF65-F5344CB8AC3E}">
        <p14:creationId xmlns="" xmlns:p14="http://schemas.microsoft.com/office/powerpoint/2010/main" val="98227557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3B971BB-C725-4BB3-9327-1382E8F7BB06}"/>
              </a:ext>
            </a:extLst>
          </p:cNvPr>
          <p:cNvSpPr>
            <a:spLocks noGrp="1"/>
          </p:cNvSpPr>
          <p:nvPr>
            <p:ph type="title"/>
          </p:nvPr>
        </p:nvSpPr>
        <p:spPr>
          <a:xfrm>
            <a:off x="838200" y="989351"/>
            <a:ext cx="10515600" cy="701337"/>
          </a:xfrm>
        </p:spPr>
        <p:txBody>
          <a:bodyPr/>
          <a:lstStyle/>
          <a:p>
            <a:r>
              <a:rPr lang="en-US" b="0" i="0" dirty="0">
                <a:solidFill>
                  <a:srgbClr val="000000"/>
                </a:solidFill>
                <a:effectLst/>
                <a:latin typeface="GTHaptik"/>
              </a:rPr>
              <a:t>Black Hat</a:t>
            </a:r>
            <a:endParaRPr lang="en-US" dirty="0"/>
          </a:p>
        </p:txBody>
      </p:sp>
      <p:sp>
        <p:nvSpPr>
          <p:cNvPr id="3" name="Content Placeholder 2">
            <a:extLst>
              <a:ext uri="{FF2B5EF4-FFF2-40B4-BE49-F238E27FC236}">
                <a16:creationId xmlns="" xmlns:a16="http://schemas.microsoft.com/office/drawing/2014/main" id="{FBC49675-8AFC-4722-9E19-A2D956BFA599}"/>
              </a:ext>
            </a:extLst>
          </p:cNvPr>
          <p:cNvSpPr>
            <a:spLocks noGrp="1"/>
          </p:cNvSpPr>
          <p:nvPr>
            <p:ph idx="1"/>
          </p:nvPr>
        </p:nvSpPr>
        <p:spPr/>
        <p:txBody>
          <a:bodyPr/>
          <a:lstStyle/>
          <a:p>
            <a:pPr algn="l"/>
            <a:r>
              <a:rPr lang="en-US" b="0" i="0" dirty="0">
                <a:solidFill>
                  <a:srgbClr val="000000"/>
                </a:solidFill>
                <a:effectLst/>
                <a:latin typeface="GTHaptik"/>
              </a:rPr>
              <a:t>While this doesn’t sound like an inspiring person to be around, they just might save your project, because they identify weak points that should be discovered sooner rather than later. Black Hat thinking will also make your solutions more resilient and effective because you’ve run them through grueling worst-case scenarios.</a:t>
            </a:r>
            <a:endParaRPr lang="en-US" dirty="0"/>
          </a:p>
        </p:txBody>
      </p:sp>
      <p:pic>
        <p:nvPicPr>
          <p:cNvPr id="4" name="Picture 2" descr="Six Thinking Hats">
            <a:extLst>
              <a:ext uri="{FF2B5EF4-FFF2-40B4-BE49-F238E27FC236}">
                <a16:creationId xmlns="" xmlns:a16="http://schemas.microsoft.com/office/drawing/2014/main" id="{0BF22552-4C7C-4ABB-83EE-ED7FC6605DC6}"/>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 xmlns:a14="http://schemas.microsoft.com/office/drawing/2010/main" val="0"/>
              </a:ext>
            </a:extLst>
          </a:blip>
          <a:srcRect l="80395" t="7872" r="1910" b="-7872"/>
          <a:stretch/>
        </p:blipFill>
        <p:spPr bwMode="auto">
          <a:xfrm>
            <a:off x="9490364" y="4322419"/>
            <a:ext cx="2438400" cy="2159464"/>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ectangle 4">
            <a:extLst>
              <a:ext uri="{FF2B5EF4-FFF2-40B4-BE49-F238E27FC236}">
                <a16:creationId xmlns="" xmlns:a16="http://schemas.microsoft.com/office/drawing/2014/main" id="{7F1EE260-1FF9-46DB-892B-95917D46C035}"/>
              </a:ext>
            </a:extLst>
          </p:cNvPr>
          <p:cNvSpPr/>
          <p:nvPr/>
        </p:nvSpPr>
        <p:spPr>
          <a:xfrm>
            <a:off x="1752600" y="167598"/>
            <a:ext cx="8686800" cy="5517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SIX THINKING HATS </a:t>
            </a:r>
            <a:r>
              <a:rPr lang="en-US" sz="2800" b="1" dirty="0">
                <a:solidFill>
                  <a:schemeClr val="tx1"/>
                </a:solidFill>
                <a:latin typeface="Times New Roman" pitchFamily="18" charset="0"/>
                <a:cs typeface="Times New Roman" pitchFamily="18" charset="0"/>
              </a:rPr>
              <a:t>(CO3)</a:t>
            </a:r>
          </a:p>
        </p:txBody>
      </p:sp>
      <p:sp>
        <p:nvSpPr>
          <p:cNvPr id="6" name="Footer Placeholder 12">
            <a:extLst>
              <a:ext uri="{FF2B5EF4-FFF2-40B4-BE49-F238E27FC236}">
                <a16:creationId xmlns="" xmlns:a16="http://schemas.microsoft.com/office/drawing/2014/main" id="{DCA7114B-05A8-4CD5-B2F0-595DE7ED1AB6}"/>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7" name="Slide Number Placeholder 6"/>
          <p:cNvSpPr>
            <a:spLocks noGrp="1"/>
          </p:cNvSpPr>
          <p:nvPr>
            <p:ph type="sldNum" sz="quarter" idx="12"/>
          </p:nvPr>
        </p:nvSpPr>
        <p:spPr/>
        <p:txBody>
          <a:bodyPr/>
          <a:lstStyle/>
          <a:p>
            <a:fld id="{C8C2747D-87CD-49B3-B348-5B8ED1820296}" type="slidenum">
              <a:rPr lang="en-IN" smtClean="0"/>
              <a:pPr/>
              <a:t>158</a:t>
            </a:fld>
            <a:endParaRPr lang="en-IN"/>
          </a:p>
        </p:txBody>
      </p:sp>
    </p:spTree>
    <p:extLst>
      <p:ext uri="{BB962C8B-B14F-4D97-AF65-F5344CB8AC3E}">
        <p14:creationId xmlns="" xmlns:p14="http://schemas.microsoft.com/office/powerpoint/2010/main" val="349956457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C677FAC-4C52-4A83-B48F-43C2F4DD1283}"/>
              </a:ext>
            </a:extLst>
          </p:cNvPr>
          <p:cNvSpPr>
            <a:spLocks noGrp="1"/>
          </p:cNvSpPr>
          <p:nvPr>
            <p:ph type="title"/>
          </p:nvPr>
        </p:nvSpPr>
        <p:spPr>
          <a:xfrm>
            <a:off x="838200" y="1004341"/>
            <a:ext cx="10515600" cy="686347"/>
          </a:xfrm>
        </p:spPr>
        <p:txBody>
          <a:bodyPr>
            <a:normAutofit fontScale="90000"/>
          </a:bodyPr>
          <a:lstStyle/>
          <a:p>
            <a:r>
              <a:rPr lang="en-US" b="0" i="0" dirty="0">
                <a:solidFill>
                  <a:srgbClr val="000000"/>
                </a:solidFill>
                <a:effectLst/>
                <a:latin typeface="GTHaptik"/>
              </a:rPr>
              <a:t>Black Hat : Example</a:t>
            </a:r>
            <a:endParaRPr lang="en-US" dirty="0"/>
          </a:p>
        </p:txBody>
      </p:sp>
      <p:sp>
        <p:nvSpPr>
          <p:cNvPr id="3" name="Content Placeholder 2">
            <a:extLst>
              <a:ext uri="{FF2B5EF4-FFF2-40B4-BE49-F238E27FC236}">
                <a16:creationId xmlns="" xmlns:a16="http://schemas.microsoft.com/office/drawing/2014/main" id="{152784B7-4CBC-4B48-B186-B1D9BE0DCC0F}"/>
              </a:ext>
            </a:extLst>
          </p:cNvPr>
          <p:cNvSpPr>
            <a:spLocks noGrp="1"/>
          </p:cNvSpPr>
          <p:nvPr>
            <p:ph idx="1"/>
          </p:nvPr>
        </p:nvSpPr>
        <p:spPr/>
        <p:txBody>
          <a:bodyPr/>
          <a:lstStyle/>
          <a:p>
            <a:r>
              <a:rPr lang="en-US" b="0" i="0" dirty="0">
                <a:solidFill>
                  <a:srgbClr val="000000"/>
                </a:solidFill>
                <a:effectLst/>
                <a:latin typeface="GTHaptik"/>
              </a:rPr>
              <a:t>When we wear black hats, it’s time to talk about what can go wrong. What are the reasons why a deadline extension might not work? How can the request for additional budget money cause problems?</a:t>
            </a:r>
            <a:endParaRPr lang="en-US" dirty="0"/>
          </a:p>
        </p:txBody>
      </p:sp>
      <p:pic>
        <p:nvPicPr>
          <p:cNvPr id="4" name="Picture 2" descr="Six Thinking Hats">
            <a:extLst>
              <a:ext uri="{FF2B5EF4-FFF2-40B4-BE49-F238E27FC236}">
                <a16:creationId xmlns="" xmlns:a16="http://schemas.microsoft.com/office/drawing/2014/main" id="{8BE41C14-2881-4350-8DDB-A3DF3BFC0A83}"/>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 xmlns:a14="http://schemas.microsoft.com/office/drawing/2010/main" val="0"/>
              </a:ext>
            </a:extLst>
          </a:blip>
          <a:srcRect l="80395" t="7872" r="1910" b="-7872"/>
          <a:stretch/>
        </p:blipFill>
        <p:spPr bwMode="auto">
          <a:xfrm>
            <a:off x="9490364" y="4322419"/>
            <a:ext cx="2438400" cy="2159464"/>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ectangle 4">
            <a:extLst>
              <a:ext uri="{FF2B5EF4-FFF2-40B4-BE49-F238E27FC236}">
                <a16:creationId xmlns="" xmlns:a16="http://schemas.microsoft.com/office/drawing/2014/main" id="{37C71960-9D68-409D-A758-2C64ED8C4040}"/>
              </a:ext>
            </a:extLst>
          </p:cNvPr>
          <p:cNvSpPr/>
          <p:nvPr/>
        </p:nvSpPr>
        <p:spPr>
          <a:xfrm>
            <a:off x="1752600" y="167598"/>
            <a:ext cx="8686800" cy="5517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SIX THINKING HATS </a:t>
            </a:r>
            <a:r>
              <a:rPr lang="en-US" sz="2800" b="1" dirty="0">
                <a:solidFill>
                  <a:schemeClr val="tx1"/>
                </a:solidFill>
                <a:latin typeface="Times New Roman" pitchFamily="18" charset="0"/>
                <a:cs typeface="Times New Roman" pitchFamily="18" charset="0"/>
              </a:rPr>
              <a:t>(CO3)</a:t>
            </a:r>
          </a:p>
        </p:txBody>
      </p:sp>
      <p:sp>
        <p:nvSpPr>
          <p:cNvPr id="6" name="Footer Placeholder 12">
            <a:extLst>
              <a:ext uri="{FF2B5EF4-FFF2-40B4-BE49-F238E27FC236}">
                <a16:creationId xmlns="" xmlns:a16="http://schemas.microsoft.com/office/drawing/2014/main" id="{30AEF6EC-BD7A-4EA7-9744-245F7D3B90BE}"/>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7" name="Slide Number Placeholder 6"/>
          <p:cNvSpPr>
            <a:spLocks noGrp="1"/>
          </p:cNvSpPr>
          <p:nvPr>
            <p:ph type="sldNum" sz="quarter" idx="12"/>
          </p:nvPr>
        </p:nvSpPr>
        <p:spPr/>
        <p:txBody>
          <a:bodyPr/>
          <a:lstStyle/>
          <a:p>
            <a:fld id="{C8C2747D-87CD-49B3-B348-5B8ED1820296}" type="slidenum">
              <a:rPr lang="en-IN" smtClean="0"/>
              <a:pPr/>
              <a:t>159</a:t>
            </a:fld>
            <a:endParaRPr lang="en-IN"/>
          </a:p>
        </p:txBody>
      </p:sp>
    </p:spTree>
    <p:extLst>
      <p:ext uri="{BB962C8B-B14F-4D97-AF65-F5344CB8AC3E}">
        <p14:creationId xmlns="" xmlns:p14="http://schemas.microsoft.com/office/powerpoint/2010/main" val="2651294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cstate="print"/>
          <a:srcRect l="25000" t="23333" r="20000" b="21111"/>
          <a:stretch>
            <a:fillRect/>
          </a:stretch>
        </p:blipFill>
        <p:spPr bwMode="auto">
          <a:xfrm>
            <a:off x="1905000" y="1143000"/>
            <a:ext cx="8382000" cy="518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a:extLst>
              <a:ext uri="{FF2B5EF4-FFF2-40B4-BE49-F238E27FC236}">
                <a16:creationId xmlns="" xmlns:a16="http://schemas.microsoft.com/office/drawing/2014/main" id="{52ECA41E-7506-4CB1-B09C-DE7E0B1CF2AA}"/>
              </a:ext>
            </a:extLst>
          </p:cNvPr>
          <p:cNvSpPr/>
          <p:nvPr/>
        </p:nvSpPr>
        <p:spPr>
          <a:xfrm>
            <a:off x="1858780" y="74950"/>
            <a:ext cx="86106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solidFill>
                  <a:schemeClr val="tx1"/>
                </a:solidFill>
                <a:latin typeface="Times New Roman" pitchFamily="18" charset="0"/>
                <a:cs typeface="Times New Roman" pitchFamily="18" charset="0"/>
              </a:rPr>
              <a:t>PROBLEM STATEMENT (CO3)</a:t>
            </a:r>
          </a:p>
        </p:txBody>
      </p:sp>
      <p:sp>
        <p:nvSpPr>
          <p:cNvPr id="5" name="Footer Placeholder 12">
            <a:extLst>
              <a:ext uri="{FF2B5EF4-FFF2-40B4-BE49-F238E27FC236}">
                <a16:creationId xmlns="" xmlns:a16="http://schemas.microsoft.com/office/drawing/2014/main" id="{E99E81D3-757E-4F1D-AEB8-9EE996FCCD48}"/>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Slide Number Placeholder 5"/>
          <p:cNvSpPr>
            <a:spLocks noGrp="1"/>
          </p:cNvSpPr>
          <p:nvPr>
            <p:ph type="sldNum" sz="quarter" idx="12"/>
          </p:nvPr>
        </p:nvSpPr>
        <p:spPr/>
        <p:txBody>
          <a:bodyPr/>
          <a:lstStyle/>
          <a:p>
            <a:fld id="{C8C2747D-87CD-49B3-B348-5B8ED1820296}" type="slidenum">
              <a:rPr lang="en-IN" smtClean="0"/>
              <a:pPr/>
              <a:t>16</a:t>
            </a:fld>
            <a:endParaRPr lang="en-IN"/>
          </a:p>
        </p:txBody>
      </p:sp>
    </p:spTree>
    <p:extLst>
      <p:ext uri="{BB962C8B-B14F-4D97-AF65-F5344CB8AC3E}">
        <p14:creationId xmlns="" xmlns:p14="http://schemas.microsoft.com/office/powerpoint/2010/main" val="37081754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3326B0-AC35-4C8A-96E9-41DDDF162AC3}"/>
              </a:ext>
            </a:extLst>
          </p:cNvPr>
          <p:cNvSpPr>
            <a:spLocks noGrp="1"/>
          </p:cNvSpPr>
          <p:nvPr>
            <p:ph type="title"/>
          </p:nvPr>
        </p:nvSpPr>
        <p:spPr>
          <a:xfrm>
            <a:off x="838200" y="989351"/>
            <a:ext cx="10515600" cy="701337"/>
          </a:xfrm>
        </p:spPr>
        <p:txBody>
          <a:bodyPr/>
          <a:lstStyle/>
          <a:p>
            <a:r>
              <a:rPr lang="en-US" b="0" i="0" dirty="0">
                <a:solidFill>
                  <a:srgbClr val="000000"/>
                </a:solidFill>
                <a:effectLst/>
                <a:latin typeface="GTHaptik"/>
              </a:rPr>
              <a:t>Green Hat</a:t>
            </a:r>
            <a:endParaRPr lang="en-US" dirty="0"/>
          </a:p>
        </p:txBody>
      </p:sp>
      <p:sp>
        <p:nvSpPr>
          <p:cNvPr id="3" name="Content Placeholder 2">
            <a:extLst>
              <a:ext uri="{FF2B5EF4-FFF2-40B4-BE49-F238E27FC236}">
                <a16:creationId xmlns="" xmlns:a16="http://schemas.microsoft.com/office/drawing/2014/main" id="{7EAC7DE4-C0B5-4261-B982-DD2603E79171}"/>
              </a:ext>
            </a:extLst>
          </p:cNvPr>
          <p:cNvSpPr>
            <a:spLocks noGrp="1"/>
          </p:cNvSpPr>
          <p:nvPr>
            <p:ph idx="1"/>
          </p:nvPr>
        </p:nvSpPr>
        <p:spPr/>
        <p:txBody>
          <a:bodyPr/>
          <a:lstStyle/>
          <a:p>
            <a:pPr algn="l"/>
            <a:r>
              <a:rPr lang="en-US" b="0" i="0" dirty="0">
                <a:solidFill>
                  <a:srgbClr val="000000"/>
                </a:solidFill>
                <a:effectLst/>
                <a:latin typeface="GTHaptik"/>
              </a:rPr>
              <a:t>Green Hats excel at devising creative solutions to a problem. They are possibility thinkers who go outside the box for solutions and aren’t afraid to break rules and traditions. They ask questions like:</a:t>
            </a:r>
          </a:p>
          <a:p>
            <a:pPr lvl="1"/>
            <a:r>
              <a:rPr lang="en-US" b="0" i="0" dirty="0">
                <a:solidFill>
                  <a:srgbClr val="000000"/>
                </a:solidFill>
                <a:effectLst/>
                <a:latin typeface="GTHaptik"/>
              </a:rPr>
              <a:t>Can we do this a different way?</a:t>
            </a:r>
          </a:p>
          <a:p>
            <a:pPr lvl="1"/>
            <a:r>
              <a:rPr lang="en-US" b="0" i="0" dirty="0">
                <a:solidFill>
                  <a:srgbClr val="000000"/>
                </a:solidFill>
                <a:effectLst/>
                <a:latin typeface="GTHaptik"/>
              </a:rPr>
              <a:t>How can I think outside the box about this issue?</a:t>
            </a:r>
          </a:p>
          <a:p>
            <a:pPr lvl="1"/>
            <a:r>
              <a:rPr lang="en-US" b="0" i="0" dirty="0">
                <a:solidFill>
                  <a:srgbClr val="000000"/>
                </a:solidFill>
                <a:effectLst/>
                <a:latin typeface="GTHaptik"/>
              </a:rPr>
              <a:t>How can we adopt a unique perspective?</a:t>
            </a:r>
          </a:p>
          <a:p>
            <a:endParaRPr lang="en-US" dirty="0"/>
          </a:p>
        </p:txBody>
      </p:sp>
      <p:pic>
        <p:nvPicPr>
          <p:cNvPr id="4" name="Picture 2" descr="Six Thinking Hats">
            <a:extLst>
              <a:ext uri="{FF2B5EF4-FFF2-40B4-BE49-F238E27FC236}">
                <a16:creationId xmlns="" xmlns:a16="http://schemas.microsoft.com/office/drawing/2014/main" id="{94589211-6135-4BF9-A17C-35B7DF1A9026}"/>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 xmlns:a14="http://schemas.microsoft.com/office/drawing/2010/main" val="0"/>
              </a:ext>
            </a:extLst>
          </a:blip>
          <a:srcRect l="32539" t="-509" r="49766" b="509"/>
          <a:stretch/>
        </p:blipFill>
        <p:spPr bwMode="auto">
          <a:xfrm>
            <a:off x="9490364" y="4322419"/>
            <a:ext cx="2438400" cy="2159464"/>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ectangle 4">
            <a:extLst>
              <a:ext uri="{FF2B5EF4-FFF2-40B4-BE49-F238E27FC236}">
                <a16:creationId xmlns="" xmlns:a16="http://schemas.microsoft.com/office/drawing/2014/main" id="{79F7E4D0-8B5B-4DE8-9070-05B31D663222}"/>
              </a:ext>
            </a:extLst>
          </p:cNvPr>
          <p:cNvSpPr/>
          <p:nvPr/>
        </p:nvSpPr>
        <p:spPr>
          <a:xfrm>
            <a:off x="1752600" y="167598"/>
            <a:ext cx="8686800" cy="5517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SIX THINKING HATS </a:t>
            </a:r>
            <a:r>
              <a:rPr lang="en-US" sz="2800" b="1" dirty="0">
                <a:solidFill>
                  <a:schemeClr val="tx1"/>
                </a:solidFill>
                <a:latin typeface="Times New Roman" pitchFamily="18" charset="0"/>
                <a:cs typeface="Times New Roman" pitchFamily="18" charset="0"/>
              </a:rPr>
              <a:t>(CO3)</a:t>
            </a:r>
          </a:p>
        </p:txBody>
      </p:sp>
      <p:sp>
        <p:nvSpPr>
          <p:cNvPr id="6" name="Footer Placeholder 12">
            <a:extLst>
              <a:ext uri="{FF2B5EF4-FFF2-40B4-BE49-F238E27FC236}">
                <a16:creationId xmlns="" xmlns:a16="http://schemas.microsoft.com/office/drawing/2014/main" id="{D86E5010-EB7B-4AB9-97ED-6E676615CAFA}"/>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7" name="Slide Number Placeholder 6"/>
          <p:cNvSpPr>
            <a:spLocks noGrp="1"/>
          </p:cNvSpPr>
          <p:nvPr>
            <p:ph type="sldNum" sz="quarter" idx="12"/>
          </p:nvPr>
        </p:nvSpPr>
        <p:spPr/>
        <p:txBody>
          <a:bodyPr/>
          <a:lstStyle/>
          <a:p>
            <a:fld id="{C8C2747D-87CD-49B3-B348-5B8ED1820296}" type="slidenum">
              <a:rPr lang="en-IN" smtClean="0"/>
              <a:pPr/>
              <a:t>160</a:t>
            </a:fld>
            <a:endParaRPr lang="en-IN"/>
          </a:p>
        </p:txBody>
      </p:sp>
    </p:spTree>
    <p:extLst>
      <p:ext uri="{BB962C8B-B14F-4D97-AF65-F5344CB8AC3E}">
        <p14:creationId xmlns="" xmlns:p14="http://schemas.microsoft.com/office/powerpoint/2010/main" val="84249703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3326B0-AC35-4C8A-96E9-41DDDF162AC3}"/>
              </a:ext>
            </a:extLst>
          </p:cNvPr>
          <p:cNvSpPr>
            <a:spLocks noGrp="1"/>
          </p:cNvSpPr>
          <p:nvPr>
            <p:ph type="title"/>
          </p:nvPr>
        </p:nvSpPr>
        <p:spPr>
          <a:xfrm>
            <a:off x="838200" y="1004341"/>
            <a:ext cx="10515600" cy="686347"/>
          </a:xfrm>
        </p:spPr>
        <p:txBody>
          <a:bodyPr>
            <a:normAutofit fontScale="90000"/>
          </a:bodyPr>
          <a:lstStyle/>
          <a:p>
            <a:r>
              <a:rPr lang="en-US" b="0" i="0" dirty="0">
                <a:solidFill>
                  <a:srgbClr val="000000"/>
                </a:solidFill>
                <a:effectLst/>
                <a:latin typeface="GTHaptik"/>
              </a:rPr>
              <a:t>Green Hat</a:t>
            </a:r>
            <a:endParaRPr lang="en-US" dirty="0"/>
          </a:p>
        </p:txBody>
      </p:sp>
      <p:sp>
        <p:nvSpPr>
          <p:cNvPr id="3" name="Content Placeholder 2">
            <a:extLst>
              <a:ext uri="{FF2B5EF4-FFF2-40B4-BE49-F238E27FC236}">
                <a16:creationId xmlns="" xmlns:a16="http://schemas.microsoft.com/office/drawing/2014/main" id="{7EAC7DE4-C0B5-4261-B982-DD2603E79171}"/>
              </a:ext>
            </a:extLst>
          </p:cNvPr>
          <p:cNvSpPr>
            <a:spLocks noGrp="1"/>
          </p:cNvSpPr>
          <p:nvPr>
            <p:ph idx="1"/>
          </p:nvPr>
        </p:nvSpPr>
        <p:spPr/>
        <p:txBody>
          <a:bodyPr/>
          <a:lstStyle/>
          <a:p>
            <a:pPr algn="l"/>
            <a:r>
              <a:rPr lang="en-US" b="0" i="0" dirty="0">
                <a:solidFill>
                  <a:srgbClr val="000000"/>
                </a:solidFill>
                <a:effectLst/>
                <a:latin typeface="GTHaptik"/>
              </a:rPr>
              <a:t>Green hats aren’t intimidated by rules, traditions, or limitations. Like yellow hats, they embrace creative and unusual ideas that could lead to equally singular solutions. The one thing they have to watch for is inner censors that can cause hesitation when presenting an unusual concept to a less adventurous audience.</a:t>
            </a:r>
            <a:endParaRPr lang="en-US" dirty="0"/>
          </a:p>
        </p:txBody>
      </p:sp>
      <p:pic>
        <p:nvPicPr>
          <p:cNvPr id="4" name="Picture 2" descr="Six Thinking Hats">
            <a:extLst>
              <a:ext uri="{FF2B5EF4-FFF2-40B4-BE49-F238E27FC236}">
                <a16:creationId xmlns="" xmlns:a16="http://schemas.microsoft.com/office/drawing/2014/main" id="{1A5BE5FC-513A-46EE-8898-DC79B121E801}"/>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 xmlns:a14="http://schemas.microsoft.com/office/drawing/2010/main" val="0"/>
              </a:ext>
            </a:extLst>
          </a:blip>
          <a:srcRect l="32539" t="-509" r="49766" b="509"/>
          <a:stretch/>
        </p:blipFill>
        <p:spPr bwMode="auto">
          <a:xfrm>
            <a:off x="9490364" y="4322419"/>
            <a:ext cx="2438400" cy="2159464"/>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ectangle 4">
            <a:extLst>
              <a:ext uri="{FF2B5EF4-FFF2-40B4-BE49-F238E27FC236}">
                <a16:creationId xmlns="" xmlns:a16="http://schemas.microsoft.com/office/drawing/2014/main" id="{F3409FC8-03D0-4D97-AED2-07FC205065C1}"/>
              </a:ext>
            </a:extLst>
          </p:cNvPr>
          <p:cNvSpPr/>
          <p:nvPr/>
        </p:nvSpPr>
        <p:spPr>
          <a:xfrm>
            <a:off x="1752600" y="167598"/>
            <a:ext cx="8686800" cy="5517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SIX THINKING HATS </a:t>
            </a:r>
            <a:r>
              <a:rPr lang="en-US" sz="2800" b="1" dirty="0">
                <a:solidFill>
                  <a:schemeClr val="tx1"/>
                </a:solidFill>
                <a:latin typeface="Times New Roman" pitchFamily="18" charset="0"/>
                <a:cs typeface="Times New Roman" pitchFamily="18" charset="0"/>
              </a:rPr>
              <a:t>(CO3)</a:t>
            </a:r>
          </a:p>
        </p:txBody>
      </p:sp>
      <p:sp>
        <p:nvSpPr>
          <p:cNvPr id="6" name="Footer Placeholder 12">
            <a:extLst>
              <a:ext uri="{FF2B5EF4-FFF2-40B4-BE49-F238E27FC236}">
                <a16:creationId xmlns="" xmlns:a16="http://schemas.microsoft.com/office/drawing/2014/main" id="{2E7BD196-1346-4F02-8F20-074A7324C938}"/>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7" name="Slide Number Placeholder 6"/>
          <p:cNvSpPr>
            <a:spLocks noGrp="1"/>
          </p:cNvSpPr>
          <p:nvPr>
            <p:ph type="sldNum" sz="quarter" idx="12"/>
          </p:nvPr>
        </p:nvSpPr>
        <p:spPr/>
        <p:txBody>
          <a:bodyPr/>
          <a:lstStyle/>
          <a:p>
            <a:fld id="{C8C2747D-87CD-49B3-B348-5B8ED1820296}" type="slidenum">
              <a:rPr lang="en-IN" smtClean="0"/>
              <a:pPr/>
              <a:t>161</a:t>
            </a:fld>
            <a:endParaRPr lang="en-IN"/>
          </a:p>
        </p:txBody>
      </p:sp>
    </p:spTree>
    <p:extLst>
      <p:ext uri="{BB962C8B-B14F-4D97-AF65-F5344CB8AC3E}">
        <p14:creationId xmlns="" xmlns:p14="http://schemas.microsoft.com/office/powerpoint/2010/main" val="429281394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C677FAC-4C52-4A83-B48F-43C2F4DD1283}"/>
              </a:ext>
            </a:extLst>
          </p:cNvPr>
          <p:cNvSpPr>
            <a:spLocks noGrp="1"/>
          </p:cNvSpPr>
          <p:nvPr>
            <p:ph type="title"/>
          </p:nvPr>
        </p:nvSpPr>
        <p:spPr>
          <a:xfrm>
            <a:off x="838200" y="929390"/>
            <a:ext cx="10515600" cy="761298"/>
          </a:xfrm>
        </p:spPr>
        <p:txBody>
          <a:bodyPr/>
          <a:lstStyle/>
          <a:p>
            <a:r>
              <a:rPr lang="en-US" b="0" i="0" dirty="0">
                <a:solidFill>
                  <a:srgbClr val="000000"/>
                </a:solidFill>
                <a:effectLst/>
                <a:latin typeface="GTHaptik"/>
              </a:rPr>
              <a:t>Green Hat : Example</a:t>
            </a:r>
            <a:endParaRPr lang="en-US" dirty="0"/>
          </a:p>
        </p:txBody>
      </p:sp>
      <p:sp>
        <p:nvSpPr>
          <p:cNvPr id="3" name="Content Placeholder 2">
            <a:extLst>
              <a:ext uri="{FF2B5EF4-FFF2-40B4-BE49-F238E27FC236}">
                <a16:creationId xmlns="" xmlns:a16="http://schemas.microsoft.com/office/drawing/2014/main" id="{152784B7-4CBC-4B48-B186-B1D9BE0DCC0F}"/>
              </a:ext>
            </a:extLst>
          </p:cNvPr>
          <p:cNvSpPr>
            <a:spLocks noGrp="1"/>
          </p:cNvSpPr>
          <p:nvPr>
            <p:ph idx="1"/>
          </p:nvPr>
        </p:nvSpPr>
        <p:spPr/>
        <p:txBody>
          <a:bodyPr/>
          <a:lstStyle/>
          <a:p>
            <a:r>
              <a:rPr lang="en-US" b="0" i="0" dirty="0">
                <a:solidFill>
                  <a:srgbClr val="000000"/>
                </a:solidFill>
                <a:effectLst/>
                <a:latin typeface="GTHaptik"/>
              </a:rPr>
              <a:t>Green hats on, we think about the issue from a creative and innovative perspective. If the client insists on the original deadline, why not make a party out of those longer hours? We can dress casually after 5:00 p.m.- maybe in pajamas? That one makes all of us laugh. Then someone suggests bringing pizza in and having a crazy pajama contest.</a:t>
            </a:r>
            <a:endParaRPr lang="en-US" dirty="0"/>
          </a:p>
        </p:txBody>
      </p:sp>
      <p:pic>
        <p:nvPicPr>
          <p:cNvPr id="4" name="Picture 2" descr="Six Thinking Hats">
            <a:extLst>
              <a:ext uri="{FF2B5EF4-FFF2-40B4-BE49-F238E27FC236}">
                <a16:creationId xmlns="" xmlns:a16="http://schemas.microsoft.com/office/drawing/2014/main" id="{E13A3F5F-4FE6-4DC3-BF36-9D94DA0CC50F}"/>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 xmlns:a14="http://schemas.microsoft.com/office/drawing/2010/main" val="0"/>
              </a:ext>
            </a:extLst>
          </a:blip>
          <a:srcRect l="32539" t="-509" r="49766" b="509"/>
          <a:stretch/>
        </p:blipFill>
        <p:spPr bwMode="auto">
          <a:xfrm>
            <a:off x="9490364" y="4322419"/>
            <a:ext cx="2438400" cy="2159464"/>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ectangle 4">
            <a:extLst>
              <a:ext uri="{FF2B5EF4-FFF2-40B4-BE49-F238E27FC236}">
                <a16:creationId xmlns="" xmlns:a16="http://schemas.microsoft.com/office/drawing/2014/main" id="{3B225E93-E421-4736-B59F-CB4309B6A050}"/>
              </a:ext>
            </a:extLst>
          </p:cNvPr>
          <p:cNvSpPr/>
          <p:nvPr/>
        </p:nvSpPr>
        <p:spPr>
          <a:xfrm>
            <a:off x="1752600" y="167598"/>
            <a:ext cx="8686800" cy="5517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SIX THINKING HATS </a:t>
            </a:r>
            <a:r>
              <a:rPr lang="en-US" sz="2800" b="1" dirty="0">
                <a:solidFill>
                  <a:schemeClr val="tx1"/>
                </a:solidFill>
                <a:latin typeface="Times New Roman" pitchFamily="18" charset="0"/>
                <a:cs typeface="Times New Roman" pitchFamily="18" charset="0"/>
              </a:rPr>
              <a:t>(CO3)</a:t>
            </a:r>
          </a:p>
        </p:txBody>
      </p:sp>
      <p:sp>
        <p:nvSpPr>
          <p:cNvPr id="6" name="Footer Placeholder 12">
            <a:extLst>
              <a:ext uri="{FF2B5EF4-FFF2-40B4-BE49-F238E27FC236}">
                <a16:creationId xmlns="" xmlns:a16="http://schemas.microsoft.com/office/drawing/2014/main" id="{F6AEC2D7-517F-4276-8C6D-A0CB1CFE956E}"/>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7" name="Slide Number Placeholder 6"/>
          <p:cNvSpPr>
            <a:spLocks noGrp="1"/>
          </p:cNvSpPr>
          <p:nvPr>
            <p:ph type="sldNum" sz="quarter" idx="12"/>
          </p:nvPr>
        </p:nvSpPr>
        <p:spPr/>
        <p:txBody>
          <a:bodyPr/>
          <a:lstStyle/>
          <a:p>
            <a:fld id="{C8C2747D-87CD-49B3-B348-5B8ED1820296}" type="slidenum">
              <a:rPr lang="en-IN" smtClean="0"/>
              <a:pPr/>
              <a:t>162</a:t>
            </a:fld>
            <a:endParaRPr lang="en-IN"/>
          </a:p>
        </p:txBody>
      </p:sp>
    </p:spTree>
    <p:extLst>
      <p:ext uri="{BB962C8B-B14F-4D97-AF65-F5344CB8AC3E}">
        <p14:creationId xmlns="" xmlns:p14="http://schemas.microsoft.com/office/powerpoint/2010/main" val="263570477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Shape&#10;&#10;Description automatically generated with medium confidence">
            <a:extLst>
              <a:ext uri="{FF2B5EF4-FFF2-40B4-BE49-F238E27FC236}">
                <a16:creationId xmlns="" xmlns:a16="http://schemas.microsoft.com/office/drawing/2014/main" id="{9C988201-20F5-4870-91A8-F573B69B5DB6}"/>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973933" y="321733"/>
            <a:ext cx="2096080" cy="2748958"/>
          </a:xfrm>
          <a:prstGeom prst="rect">
            <a:avLst/>
          </a:prstGeom>
        </p:spPr>
      </p:pic>
      <p:pic>
        <p:nvPicPr>
          <p:cNvPr id="16" name="Picture 15" descr="A picture containing diagram&#10;&#10;Description automatically generated">
            <a:extLst>
              <a:ext uri="{FF2B5EF4-FFF2-40B4-BE49-F238E27FC236}">
                <a16:creationId xmlns="" xmlns:a16="http://schemas.microsoft.com/office/drawing/2014/main" id="{D008D87D-7390-473C-9CB1-4249F5235ECC}"/>
              </a:ext>
            </a:extLst>
          </p:cNvPr>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5044524" y="321734"/>
            <a:ext cx="2102952" cy="2748958"/>
          </a:xfrm>
          <a:prstGeom prst="rect">
            <a:avLst/>
          </a:prstGeom>
        </p:spPr>
      </p:pic>
      <p:pic>
        <p:nvPicPr>
          <p:cNvPr id="18" name="Picture 17" descr="Whiteboard&#10;&#10;Description automatically generated with medium confidence">
            <a:extLst>
              <a:ext uri="{FF2B5EF4-FFF2-40B4-BE49-F238E27FC236}">
                <a16:creationId xmlns="" xmlns:a16="http://schemas.microsoft.com/office/drawing/2014/main" id="{D205B7BE-5173-4743-9004-7690CC299793}"/>
              </a:ext>
            </a:extLst>
          </p:cNvPr>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9146933" y="321733"/>
            <a:ext cx="2091781" cy="2752344"/>
          </a:xfrm>
          <a:prstGeom prst="rect">
            <a:avLst/>
          </a:prstGeom>
        </p:spPr>
      </p:pic>
      <p:pic>
        <p:nvPicPr>
          <p:cNvPr id="14" name="Picture 13" descr="Diagram&#10;&#10;Description automatically generated">
            <a:extLst>
              <a:ext uri="{FF2B5EF4-FFF2-40B4-BE49-F238E27FC236}">
                <a16:creationId xmlns="" xmlns:a16="http://schemas.microsoft.com/office/drawing/2014/main" id="{1C3B3B9B-791B-4571-834F-CA2789319A4F}"/>
              </a:ext>
            </a:extLst>
          </p:cNvPr>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1018959" y="3783923"/>
            <a:ext cx="2091781" cy="2752344"/>
          </a:xfrm>
          <a:prstGeom prst="rect">
            <a:avLst/>
          </a:prstGeom>
        </p:spPr>
      </p:pic>
      <p:pic>
        <p:nvPicPr>
          <p:cNvPr id="10" name="Picture 9" descr="A picture containing text&#10;&#10;Description automatically generated">
            <a:extLst>
              <a:ext uri="{FF2B5EF4-FFF2-40B4-BE49-F238E27FC236}">
                <a16:creationId xmlns="" xmlns:a16="http://schemas.microsoft.com/office/drawing/2014/main" id="{2AD18464-B85C-41E4-A022-A49AD78301BA}"/>
              </a:ext>
            </a:extLst>
          </p:cNvPr>
          <p:cNvPicPr>
            <a:picLocks noChangeAspect="1"/>
          </p:cNvPicPr>
          <p:nvPr/>
        </p:nvPicPr>
        <p:blipFill>
          <a:blip r:embed="rId6">
            <a:extLst>
              <a:ext uri="{28A0092B-C50C-407E-A947-70E740481C1C}">
                <a14:useLocalDpi xmlns="" xmlns:a14="http://schemas.microsoft.com/office/drawing/2010/main" val="0"/>
              </a:ext>
            </a:extLst>
          </a:blip>
          <a:stretch>
            <a:fillRect/>
          </a:stretch>
        </p:blipFill>
        <p:spPr>
          <a:xfrm>
            <a:off x="5080999" y="3783923"/>
            <a:ext cx="2095760" cy="2752344"/>
          </a:xfrm>
          <a:prstGeom prst="rect">
            <a:avLst/>
          </a:prstGeom>
        </p:spPr>
      </p:pic>
      <p:pic>
        <p:nvPicPr>
          <p:cNvPr id="8" name="Picture 7" descr="A picture containing shape&#10;&#10;Description automatically generated">
            <a:extLst>
              <a:ext uri="{FF2B5EF4-FFF2-40B4-BE49-F238E27FC236}">
                <a16:creationId xmlns="" xmlns:a16="http://schemas.microsoft.com/office/drawing/2014/main" id="{0EFE82E7-80BE-408D-8DCD-0268E3996AD2}"/>
              </a:ext>
            </a:extLst>
          </p:cNvPr>
          <p:cNvPicPr>
            <a:picLocks noChangeAspect="1"/>
          </p:cNvPicPr>
          <p:nvPr/>
        </p:nvPicPr>
        <p:blipFill>
          <a:blip r:embed="rId7">
            <a:extLst>
              <a:ext uri="{28A0092B-C50C-407E-A947-70E740481C1C}">
                <a14:useLocalDpi xmlns="" xmlns:a14="http://schemas.microsoft.com/office/drawing/2010/main" val="0"/>
              </a:ext>
            </a:extLst>
          </a:blip>
          <a:stretch>
            <a:fillRect/>
          </a:stretch>
        </p:blipFill>
        <p:spPr>
          <a:xfrm>
            <a:off x="9143577" y="3783923"/>
            <a:ext cx="2098661" cy="2752344"/>
          </a:xfrm>
          <a:prstGeom prst="rect">
            <a:avLst/>
          </a:prstGeom>
        </p:spPr>
      </p:pic>
      <p:sp>
        <p:nvSpPr>
          <p:cNvPr id="9" name="Footer Placeholder 12">
            <a:extLst>
              <a:ext uri="{FF2B5EF4-FFF2-40B4-BE49-F238E27FC236}">
                <a16:creationId xmlns="" xmlns:a16="http://schemas.microsoft.com/office/drawing/2014/main" id="{9DB6A341-96C7-4B16-B0E7-ECD963B7A0B0}"/>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11" name="Slide Number Placeholder 10"/>
          <p:cNvSpPr>
            <a:spLocks noGrp="1"/>
          </p:cNvSpPr>
          <p:nvPr>
            <p:ph type="sldNum" sz="quarter" idx="12"/>
          </p:nvPr>
        </p:nvSpPr>
        <p:spPr/>
        <p:txBody>
          <a:bodyPr/>
          <a:lstStyle/>
          <a:p>
            <a:fld id="{C8C2747D-87CD-49B3-B348-5B8ED1820296}" type="slidenum">
              <a:rPr lang="en-IN" smtClean="0"/>
              <a:pPr/>
              <a:t>163</a:t>
            </a:fld>
            <a:endParaRPr lang="en-IN"/>
          </a:p>
        </p:txBody>
      </p:sp>
    </p:spTree>
    <p:extLst>
      <p:ext uri="{BB962C8B-B14F-4D97-AF65-F5344CB8AC3E}">
        <p14:creationId xmlns="" xmlns:p14="http://schemas.microsoft.com/office/powerpoint/2010/main" val="210829948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10596D1-F166-4519-BE67-256F404F7790}"/>
              </a:ext>
            </a:extLst>
          </p:cNvPr>
          <p:cNvSpPr>
            <a:spLocks noGrp="1"/>
          </p:cNvSpPr>
          <p:nvPr>
            <p:ph type="title"/>
          </p:nvPr>
        </p:nvSpPr>
        <p:spPr>
          <a:xfrm>
            <a:off x="838200" y="1138948"/>
            <a:ext cx="10515600" cy="551740"/>
          </a:xfrm>
        </p:spPr>
        <p:txBody>
          <a:bodyPr>
            <a:normAutofit fontScale="90000"/>
          </a:bodyPr>
          <a:lstStyle/>
          <a:p>
            <a:r>
              <a:rPr lang="en-US" dirty="0"/>
              <a:t>Problem exercise</a:t>
            </a:r>
          </a:p>
        </p:txBody>
      </p:sp>
      <p:sp>
        <p:nvSpPr>
          <p:cNvPr id="3" name="Content Placeholder 2">
            <a:extLst>
              <a:ext uri="{FF2B5EF4-FFF2-40B4-BE49-F238E27FC236}">
                <a16:creationId xmlns="" xmlns:a16="http://schemas.microsoft.com/office/drawing/2014/main" id="{101EC2DE-E83D-4644-820E-10D55C667CA5}"/>
              </a:ext>
            </a:extLst>
          </p:cNvPr>
          <p:cNvSpPr>
            <a:spLocks noGrp="1"/>
          </p:cNvSpPr>
          <p:nvPr>
            <p:ph idx="1"/>
          </p:nvPr>
        </p:nvSpPr>
        <p:spPr/>
        <p:txBody>
          <a:bodyPr/>
          <a:lstStyle/>
          <a:p>
            <a:r>
              <a:rPr lang="en-US" dirty="0"/>
              <a:t>A coffee house (let’s call them ‘coffee stop’) is getting a growing number of complaints from customers as they are having to wait too long for their coffee – how can they solve this problem?</a:t>
            </a:r>
          </a:p>
        </p:txBody>
      </p:sp>
      <p:sp>
        <p:nvSpPr>
          <p:cNvPr id="4" name="Rectangle 3">
            <a:extLst>
              <a:ext uri="{FF2B5EF4-FFF2-40B4-BE49-F238E27FC236}">
                <a16:creationId xmlns="" xmlns:a16="http://schemas.microsoft.com/office/drawing/2014/main" id="{486CEC17-71C0-45F4-98CA-28E086372583}"/>
              </a:ext>
            </a:extLst>
          </p:cNvPr>
          <p:cNvSpPr/>
          <p:nvPr/>
        </p:nvSpPr>
        <p:spPr>
          <a:xfrm>
            <a:off x="1752600" y="167598"/>
            <a:ext cx="8686800" cy="5517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SIX THINKING HATS </a:t>
            </a:r>
            <a:r>
              <a:rPr lang="en-US" sz="2800" b="1" dirty="0">
                <a:solidFill>
                  <a:schemeClr val="tx1"/>
                </a:solidFill>
                <a:latin typeface="Times New Roman" pitchFamily="18" charset="0"/>
                <a:cs typeface="Times New Roman" pitchFamily="18" charset="0"/>
              </a:rPr>
              <a:t>(CO3)</a:t>
            </a:r>
          </a:p>
        </p:txBody>
      </p:sp>
      <p:sp>
        <p:nvSpPr>
          <p:cNvPr id="5" name="Footer Placeholder 12">
            <a:extLst>
              <a:ext uri="{FF2B5EF4-FFF2-40B4-BE49-F238E27FC236}">
                <a16:creationId xmlns="" xmlns:a16="http://schemas.microsoft.com/office/drawing/2014/main" id="{252761EC-4E10-4DF8-A599-8D1507038C03}"/>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Slide Number Placeholder 5"/>
          <p:cNvSpPr>
            <a:spLocks noGrp="1"/>
          </p:cNvSpPr>
          <p:nvPr>
            <p:ph type="sldNum" sz="quarter" idx="12"/>
          </p:nvPr>
        </p:nvSpPr>
        <p:spPr/>
        <p:txBody>
          <a:bodyPr/>
          <a:lstStyle/>
          <a:p>
            <a:fld id="{C8C2747D-87CD-49B3-B348-5B8ED1820296}" type="slidenum">
              <a:rPr lang="en-IN" smtClean="0"/>
              <a:pPr/>
              <a:t>164</a:t>
            </a:fld>
            <a:endParaRPr lang="en-IN"/>
          </a:p>
        </p:txBody>
      </p:sp>
    </p:spTree>
    <p:extLst>
      <p:ext uri="{BB962C8B-B14F-4D97-AF65-F5344CB8AC3E}">
        <p14:creationId xmlns="" xmlns:p14="http://schemas.microsoft.com/office/powerpoint/2010/main" val="26581756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916610-5AF1-485D-8190-F826B9412121}"/>
              </a:ext>
            </a:extLst>
          </p:cNvPr>
          <p:cNvSpPr>
            <a:spLocks noGrp="1"/>
          </p:cNvSpPr>
          <p:nvPr>
            <p:ph type="title"/>
          </p:nvPr>
        </p:nvSpPr>
        <p:spPr>
          <a:xfrm>
            <a:off x="838200" y="365126"/>
            <a:ext cx="10515600" cy="1131166"/>
          </a:xfrm>
        </p:spPr>
        <p:txBody>
          <a:bodyPr/>
          <a:lstStyle/>
          <a:p>
            <a:pPr algn="ctr"/>
            <a:r>
              <a:rPr lang="en-US" dirty="0"/>
              <a:t>Blue Hat </a:t>
            </a:r>
          </a:p>
        </p:txBody>
      </p:sp>
      <p:sp>
        <p:nvSpPr>
          <p:cNvPr id="3" name="Content Placeholder 2">
            <a:extLst>
              <a:ext uri="{FF2B5EF4-FFF2-40B4-BE49-F238E27FC236}">
                <a16:creationId xmlns="" xmlns:a16="http://schemas.microsoft.com/office/drawing/2014/main" id="{58F1B3B2-6B42-4DEB-9D9C-9317DF981271}"/>
              </a:ext>
            </a:extLst>
          </p:cNvPr>
          <p:cNvSpPr>
            <a:spLocks noGrp="1"/>
          </p:cNvSpPr>
          <p:nvPr>
            <p:ph idx="1"/>
          </p:nvPr>
        </p:nvSpPr>
        <p:spPr>
          <a:xfrm>
            <a:off x="838200" y="1496292"/>
            <a:ext cx="10515600" cy="4680671"/>
          </a:xfrm>
        </p:spPr>
        <p:txBody>
          <a:bodyPr>
            <a:normAutofit/>
          </a:bodyPr>
          <a:lstStyle/>
          <a:p>
            <a:r>
              <a:rPr lang="en-US" dirty="0"/>
              <a:t>when wearing the blue hat groups would be asking themselves things like:</a:t>
            </a:r>
          </a:p>
          <a:p>
            <a:pPr lvl="1"/>
            <a:r>
              <a:rPr lang="en-US" dirty="0"/>
              <a:t>The problem is that there are complaints and continued customer dissatisfaction is not good for repeat business and reputation</a:t>
            </a:r>
          </a:p>
          <a:p>
            <a:pPr lvl="1"/>
            <a:r>
              <a:rPr lang="en-US" dirty="0"/>
              <a:t>We are trying to improve customer satisfaction and reduce complaints by improving the speed at which we are able to make coffee</a:t>
            </a:r>
          </a:p>
          <a:p>
            <a:pPr lvl="1"/>
            <a:r>
              <a:rPr lang="en-US" dirty="0"/>
              <a:t>The benefits of solving the problem are improved reputation and more business</a:t>
            </a:r>
          </a:p>
          <a:p>
            <a:pPr lvl="1"/>
            <a:r>
              <a:rPr lang="en-US" dirty="0"/>
              <a:t>The most effective way to solve the problem could be to get a new, improved and faster coffee machine, address the process for making coffee as it is currently inefficient etc.</a:t>
            </a:r>
          </a:p>
        </p:txBody>
      </p:sp>
      <p:sp>
        <p:nvSpPr>
          <p:cNvPr id="4" name="Footer Placeholder 12">
            <a:extLst>
              <a:ext uri="{FF2B5EF4-FFF2-40B4-BE49-F238E27FC236}">
                <a16:creationId xmlns="" xmlns:a16="http://schemas.microsoft.com/office/drawing/2014/main" id="{EB30F575-5BA7-441B-88DA-145B98DEB175}"/>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5" name="Slide Number Placeholder 4"/>
          <p:cNvSpPr>
            <a:spLocks noGrp="1"/>
          </p:cNvSpPr>
          <p:nvPr>
            <p:ph type="sldNum" sz="quarter" idx="12"/>
          </p:nvPr>
        </p:nvSpPr>
        <p:spPr/>
        <p:txBody>
          <a:bodyPr/>
          <a:lstStyle/>
          <a:p>
            <a:fld id="{C8C2747D-87CD-49B3-B348-5B8ED1820296}" type="slidenum">
              <a:rPr lang="en-IN" smtClean="0"/>
              <a:pPr/>
              <a:t>165</a:t>
            </a:fld>
            <a:endParaRPr lang="en-IN"/>
          </a:p>
        </p:txBody>
      </p:sp>
    </p:spTree>
    <p:extLst>
      <p:ext uri="{BB962C8B-B14F-4D97-AF65-F5344CB8AC3E}">
        <p14:creationId xmlns="" xmlns:p14="http://schemas.microsoft.com/office/powerpoint/2010/main" val="1920903798"/>
      </p:ext>
    </p:extLst>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57F152-B78A-4221-A487-9D9CA1D2F622}"/>
              </a:ext>
            </a:extLst>
          </p:cNvPr>
          <p:cNvSpPr>
            <a:spLocks noGrp="1"/>
          </p:cNvSpPr>
          <p:nvPr>
            <p:ph type="title"/>
          </p:nvPr>
        </p:nvSpPr>
        <p:spPr/>
        <p:txBody>
          <a:bodyPr/>
          <a:lstStyle/>
          <a:p>
            <a:pPr algn="ctr"/>
            <a:r>
              <a:rPr lang="en-US" dirty="0"/>
              <a:t>White Hat </a:t>
            </a:r>
          </a:p>
        </p:txBody>
      </p:sp>
      <p:sp>
        <p:nvSpPr>
          <p:cNvPr id="3" name="Content Placeholder 2">
            <a:extLst>
              <a:ext uri="{FF2B5EF4-FFF2-40B4-BE49-F238E27FC236}">
                <a16:creationId xmlns="" xmlns:a16="http://schemas.microsoft.com/office/drawing/2014/main" id="{B4C19F7A-1A4B-40E3-9FE4-69AAB37572AA}"/>
              </a:ext>
            </a:extLst>
          </p:cNvPr>
          <p:cNvSpPr>
            <a:spLocks noGrp="1"/>
          </p:cNvSpPr>
          <p:nvPr>
            <p:ph idx="1"/>
          </p:nvPr>
        </p:nvSpPr>
        <p:spPr/>
        <p:txBody>
          <a:bodyPr>
            <a:normAutofit/>
          </a:bodyPr>
          <a:lstStyle/>
          <a:p>
            <a:r>
              <a:rPr lang="en-US" dirty="0"/>
              <a:t>when wearing the white hat groups would be asking themselves things like:</a:t>
            </a:r>
          </a:p>
          <a:p>
            <a:pPr lvl="1"/>
            <a:r>
              <a:rPr lang="en-US" dirty="0"/>
              <a:t>How many complaints are we getting that relate to the </a:t>
            </a:r>
          </a:p>
          <a:p>
            <a:pPr marL="457200" lvl="1" indent="0">
              <a:buNone/>
            </a:pPr>
            <a:r>
              <a:rPr lang="en-US" dirty="0"/>
              <a:t>problem of waiting times and the speed at which we can serve coffee?</a:t>
            </a:r>
          </a:p>
          <a:p>
            <a:pPr lvl="1"/>
            <a:r>
              <a:rPr lang="en-US" dirty="0"/>
              <a:t>How long does it currently take to make a coffee?</a:t>
            </a:r>
          </a:p>
          <a:p>
            <a:pPr lvl="1"/>
            <a:r>
              <a:rPr lang="en-US" dirty="0"/>
              <a:t>Can it be done quicker?</a:t>
            </a:r>
          </a:p>
          <a:p>
            <a:pPr lvl="1"/>
            <a:r>
              <a:rPr lang="en-US" dirty="0"/>
              <a:t>Do solutions exist and if they do, what impact could they </a:t>
            </a:r>
          </a:p>
          <a:p>
            <a:pPr marL="457200" lvl="1" indent="0">
              <a:buNone/>
            </a:pPr>
            <a:r>
              <a:rPr lang="en-US" dirty="0"/>
              <a:t>have on speed?</a:t>
            </a:r>
          </a:p>
          <a:p>
            <a:pPr lvl="1"/>
            <a:r>
              <a:rPr lang="en-US" dirty="0"/>
              <a:t>What is the cost of possible solutions?</a:t>
            </a:r>
          </a:p>
        </p:txBody>
      </p:sp>
      <p:pic>
        <p:nvPicPr>
          <p:cNvPr id="5" name="Picture 4" descr="Shape&#10;&#10;Description automatically generated with medium confidence">
            <a:extLst>
              <a:ext uri="{FF2B5EF4-FFF2-40B4-BE49-F238E27FC236}">
                <a16:creationId xmlns="" xmlns:a16="http://schemas.microsoft.com/office/drawing/2014/main" id="{4BF6440C-4805-4052-981B-0D59B31B7EB2}"/>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9609222" y="3475600"/>
            <a:ext cx="2582778" cy="3382400"/>
          </a:xfrm>
          <a:prstGeom prst="rect">
            <a:avLst/>
          </a:prstGeom>
        </p:spPr>
      </p:pic>
      <p:sp>
        <p:nvSpPr>
          <p:cNvPr id="6" name="Footer Placeholder 12">
            <a:extLst>
              <a:ext uri="{FF2B5EF4-FFF2-40B4-BE49-F238E27FC236}">
                <a16:creationId xmlns="" xmlns:a16="http://schemas.microsoft.com/office/drawing/2014/main" id="{E85ED7E7-D0E4-4C71-A603-A4CFDA0C063F}"/>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7" name="Slide Number Placeholder 6"/>
          <p:cNvSpPr>
            <a:spLocks noGrp="1"/>
          </p:cNvSpPr>
          <p:nvPr>
            <p:ph type="sldNum" sz="quarter" idx="12"/>
          </p:nvPr>
        </p:nvSpPr>
        <p:spPr/>
        <p:txBody>
          <a:bodyPr/>
          <a:lstStyle/>
          <a:p>
            <a:fld id="{C8C2747D-87CD-49B3-B348-5B8ED1820296}" type="slidenum">
              <a:rPr lang="en-IN" smtClean="0"/>
              <a:pPr/>
              <a:t>166</a:t>
            </a:fld>
            <a:endParaRPr lang="en-IN"/>
          </a:p>
        </p:txBody>
      </p:sp>
    </p:spTree>
    <p:extLst>
      <p:ext uri="{BB962C8B-B14F-4D97-AF65-F5344CB8AC3E}">
        <p14:creationId xmlns="" xmlns:p14="http://schemas.microsoft.com/office/powerpoint/2010/main" val="4270798744"/>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916610-5AF1-485D-8190-F826B9412121}"/>
              </a:ext>
            </a:extLst>
          </p:cNvPr>
          <p:cNvSpPr>
            <a:spLocks noGrp="1"/>
          </p:cNvSpPr>
          <p:nvPr>
            <p:ph type="title"/>
          </p:nvPr>
        </p:nvSpPr>
        <p:spPr>
          <a:xfrm>
            <a:off x="838200" y="365126"/>
            <a:ext cx="10515600" cy="1131166"/>
          </a:xfrm>
        </p:spPr>
        <p:txBody>
          <a:bodyPr/>
          <a:lstStyle/>
          <a:p>
            <a:pPr algn="ctr"/>
            <a:r>
              <a:rPr lang="en-US" dirty="0"/>
              <a:t>Green Hat </a:t>
            </a:r>
          </a:p>
        </p:txBody>
      </p:sp>
      <p:sp>
        <p:nvSpPr>
          <p:cNvPr id="3" name="Content Placeholder 2">
            <a:extLst>
              <a:ext uri="{FF2B5EF4-FFF2-40B4-BE49-F238E27FC236}">
                <a16:creationId xmlns="" xmlns:a16="http://schemas.microsoft.com/office/drawing/2014/main" id="{58F1B3B2-6B42-4DEB-9D9C-9317DF981271}"/>
              </a:ext>
            </a:extLst>
          </p:cNvPr>
          <p:cNvSpPr>
            <a:spLocks noGrp="1"/>
          </p:cNvSpPr>
          <p:nvPr>
            <p:ph idx="1"/>
          </p:nvPr>
        </p:nvSpPr>
        <p:spPr>
          <a:xfrm>
            <a:off x="838200" y="1496292"/>
            <a:ext cx="8610600" cy="4680671"/>
          </a:xfrm>
        </p:spPr>
        <p:txBody>
          <a:bodyPr>
            <a:normAutofit lnSpcReduction="10000"/>
          </a:bodyPr>
          <a:lstStyle/>
          <a:p>
            <a:r>
              <a:rPr lang="en-US" dirty="0"/>
              <a:t>when wearing the green hat groups would be getting super positive and innovative. They will be looking for fresh ideas that may be outside the box. They might try to answer questions like:</a:t>
            </a:r>
          </a:p>
          <a:p>
            <a:pPr lvl="1"/>
            <a:r>
              <a:rPr lang="en-US" dirty="0"/>
              <a:t>What are we missing? Can we fundamentally change the way we make coffee?</a:t>
            </a:r>
          </a:p>
          <a:p>
            <a:pPr lvl="1"/>
            <a:r>
              <a:rPr lang="en-US" dirty="0"/>
              <a:t>Is there a coffee machine that can make coffee quicker than our current machine?</a:t>
            </a:r>
          </a:p>
          <a:p>
            <a:pPr lvl="1"/>
            <a:r>
              <a:rPr lang="en-US" dirty="0"/>
              <a:t>Could we 5S ("sort", "set in order", "shine", "standardize", and "sustain") the workplace to make us leaner and more efficient?</a:t>
            </a:r>
          </a:p>
          <a:p>
            <a:pPr lvl="1"/>
            <a:r>
              <a:rPr lang="en-US" dirty="0"/>
              <a:t>What are other coffee shops doing and how can we do it better/different?</a:t>
            </a:r>
          </a:p>
        </p:txBody>
      </p:sp>
      <p:pic>
        <p:nvPicPr>
          <p:cNvPr id="5" name="Picture 4" descr="Diagram&#10;&#10;Description automatically generated">
            <a:extLst>
              <a:ext uri="{FF2B5EF4-FFF2-40B4-BE49-F238E27FC236}">
                <a16:creationId xmlns="" xmlns:a16="http://schemas.microsoft.com/office/drawing/2014/main" id="{18DB0F0E-0A7B-4F9F-B982-CA1B58D6F3BE}"/>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9448800" y="3249437"/>
            <a:ext cx="2743200" cy="3608563"/>
          </a:xfrm>
          <a:prstGeom prst="rect">
            <a:avLst/>
          </a:prstGeom>
        </p:spPr>
      </p:pic>
      <p:sp>
        <p:nvSpPr>
          <p:cNvPr id="6" name="Footer Placeholder 12">
            <a:extLst>
              <a:ext uri="{FF2B5EF4-FFF2-40B4-BE49-F238E27FC236}">
                <a16:creationId xmlns="" xmlns:a16="http://schemas.microsoft.com/office/drawing/2014/main" id="{7A22676A-7FB2-4760-B736-24CB8B094F75}"/>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7" name="Slide Number Placeholder 6"/>
          <p:cNvSpPr>
            <a:spLocks noGrp="1"/>
          </p:cNvSpPr>
          <p:nvPr>
            <p:ph type="sldNum" sz="quarter" idx="12"/>
          </p:nvPr>
        </p:nvSpPr>
        <p:spPr/>
        <p:txBody>
          <a:bodyPr/>
          <a:lstStyle/>
          <a:p>
            <a:fld id="{C8C2747D-87CD-49B3-B348-5B8ED1820296}" type="slidenum">
              <a:rPr lang="en-IN" smtClean="0"/>
              <a:pPr/>
              <a:t>167</a:t>
            </a:fld>
            <a:endParaRPr lang="en-IN"/>
          </a:p>
        </p:txBody>
      </p:sp>
    </p:spTree>
    <p:extLst>
      <p:ext uri="{BB962C8B-B14F-4D97-AF65-F5344CB8AC3E}">
        <p14:creationId xmlns="" xmlns:p14="http://schemas.microsoft.com/office/powerpoint/2010/main" val="4087775747"/>
      </p:ext>
    </p:extLst>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916610-5AF1-485D-8190-F826B9412121}"/>
              </a:ext>
            </a:extLst>
          </p:cNvPr>
          <p:cNvSpPr>
            <a:spLocks noGrp="1"/>
          </p:cNvSpPr>
          <p:nvPr>
            <p:ph type="title"/>
          </p:nvPr>
        </p:nvSpPr>
        <p:spPr>
          <a:xfrm>
            <a:off x="838200" y="365126"/>
            <a:ext cx="10515600" cy="1131166"/>
          </a:xfrm>
        </p:spPr>
        <p:txBody>
          <a:bodyPr/>
          <a:lstStyle/>
          <a:p>
            <a:pPr algn="ctr"/>
            <a:r>
              <a:rPr lang="en-US" dirty="0"/>
              <a:t>Yellow Hat </a:t>
            </a:r>
          </a:p>
        </p:txBody>
      </p:sp>
      <p:sp>
        <p:nvSpPr>
          <p:cNvPr id="3" name="Content Placeholder 2">
            <a:extLst>
              <a:ext uri="{FF2B5EF4-FFF2-40B4-BE49-F238E27FC236}">
                <a16:creationId xmlns="" xmlns:a16="http://schemas.microsoft.com/office/drawing/2014/main" id="{58F1B3B2-6B42-4DEB-9D9C-9317DF981271}"/>
              </a:ext>
            </a:extLst>
          </p:cNvPr>
          <p:cNvSpPr>
            <a:spLocks noGrp="1"/>
          </p:cNvSpPr>
          <p:nvPr>
            <p:ph idx="1"/>
          </p:nvPr>
        </p:nvSpPr>
        <p:spPr>
          <a:xfrm>
            <a:off x="838200" y="1496292"/>
            <a:ext cx="10515600" cy="4680671"/>
          </a:xfrm>
        </p:spPr>
        <p:txBody>
          <a:bodyPr>
            <a:normAutofit/>
          </a:bodyPr>
          <a:lstStyle/>
          <a:p>
            <a:r>
              <a:rPr lang="en-US" dirty="0"/>
              <a:t>when wearing the yellow hat groups would be optimistic, thinking of all good things that will arise from the solutions they uncovered in the previous green hat round. For each idea, they might try to answer questions like:</a:t>
            </a:r>
          </a:p>
          <a:p>
            <a:pPr lvl="1"/>
            <a:r>
              <a:rPr lang="en-US" dirty="0"/>
              <a:t>What are the ways in which this idea can improve our speed in </a:t>
            </a:r>
          </a:p>
          <a:p>
            <a:pPr marL="457200" lvl="1" indent="0">
              <a:buNone/>
            </a:pPr>
            <a:r>
              <a:rPr lang="en-US" dirty="0"/>
              <a:t>making coffee?</a:t>
            </a:r>
          </a:p>
          <a:p>
            <a:pPr lvl="1"/>
            <a:r>
              <a:rPr lang="en-US" dirty="0"/>
              <a:t>What are all the positive outcomes that can come from this </a:t>
            </a:r>
          </a:p>
          <a:p>
            <a:pPr marL="457200" lvl="1" indent="0">
              <a:buNone/>
            </a:pPr>
            <a:r>
              <a:rPr lang="en-US" dirty="0"/>
              <a:t>idea, in addition to reducing complaints and speeding up coffee </a:t>
            </a:r>
          </a:p>
          <a:p>
            <a:pPr marL="457200" lvl="1" indent="0">
              <a:buNone/>
            </a:pPr>
            <a:r>
              <a:rPr lang="en-US" dirty="0"/>
              <a:t>production?</a:t>
            </a:r>
          </a:p>
          <a:p>
            <a:pPr lvl="1"/>
            <a:r>
              <a:rPr lang="en-US" dirty="0"/>
              <a:t>What are the reasons why we should implement this idea?</a:t>
            </a:r>
          </a:p>
        </p:txBody>
      </p:sp>
      <p:pic>
        <p:nvPicPr>
          <p:cNvPr id="5" name="Picture 4" descr="A picture containing shape&#10;&#10;Description automatically generated">
            <a:extLst>
              <a:ext uri="{FF2B5EF4-FFF2-40B4-BE49-F238E27FC236}">
                <a16:creationId xmlns="" xmlns:a16="http://schemas.microsoft.com/office/drawing/2014/main" id="{77917712-302B-4E61-84D7-3FFB6AB86870}"/>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9496926" y="3321247"/>
            <a:ext cx="2695073" cy="3536753"/>
          </a:xfrm>
          <a:prstGeom prst="rect">
            <a:avLst/>
          </a:prstGeom>
        </p:spPr>
      </p:pic>
      <p:sp>
        <p:nvSpPr>
          <p:cNvPr id="6" name="Footer Placeholder 12">
            <a:extLst>
              <a:ext uri="{FF2B5EF4-FFF2-40B4-BE49-F238E27FC236}">
                <a16:creationId xmlns="" xmlns:a16="http://schemas.microsoft.com/office/drawing/2014/main" id="{2D74ACB3-154B-4F9A-8E3F-E4A9D08DEF7E}"/>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7" name="Slide Number Placeholder 6"/>
          <p:cNvSpPr>
            <a:spLocks noGrp="1"/>
          </p:cNvSpPr>
          <p:nvPr>
            <p:ph type="sldNum" sz="quarter" idx="12"/>
          </p:nvPr>
        </p:nvSpPr>
        <p:spPr/>
        <p:txBody>
          <a:bodyPr/>
          <a:lstStyle/>
          <a:p>
            <a:fld id="{C8C2747D-87CD-49B3-B348-5B8ED1820296}" type="slidenum">
              <a:rPr lang="en-IN" smtClean="0"/>
              <a:pPr/>
              <a:t>168</a:t>
            </a:fld>
            <a:endParaRPr lang="en-IN"/>
          </a:p>
        </p:txBody>
      </p:sp>
    </p:spTree>
    <p:extLst>
      <p:ext uri="{BB962C8B-B14F-4D97-AF65-F5344CB8AC3E}">
        <p14:creationId xmlns="" xmlns:p14="http://schemas.microsoft.com/office/powerpoint/2010/main" val="103744393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9DD5173-DC95-43EB-AA12-64B099E6D539}"/>
              </a:ext>
            </a:extLst>
          </p:cNvPr>
          <p:cNvSpPr>
            <a:spLocks noGrp="1"/>
          </p:cNvSpPr>
          <p:nvPr>
            <p:ph type="title"/>
          </p:nvPr>
        </p:nvSpPr>
        <p:spPr/>
        <p:txBody>
          <a:bodyPr/>
          <a:lstStyle/>
          <a:p>
            <a:pPr algn="ctr"/>
            <a:r>
              <a:rPr lang="en-US" dirty="0"/>
              <a:t>Red Hat </a:t>
            </a:r>
          </a:p>
        </p:txBody>
      </p:sp>
      <p:sp>
        <p:nvSpPr>
          <p:cNvPr id="3" name="Content Placeholder 2">
            <a:extLst>
              <a:ext uri="{FF2B5EF4-FFF2-40B4-BE49-F238E27FC236}">
                <a16:creationId xmlns="" xmlns:a16="http://schemas.microsoft.com/office/drawing/2014/main" id="{75B183A7-79EF-4F3A-AF66-779C92D508F7}"/>
              </a:ext>
            </a:extLst>
          </p:cNvPr>
          <p:cNvSpPr>
            <a:spLocks noGrp="1"/>
          </p:cNvSpPr>
          <p:nvPr>
            <p:ph idx="1"/>
          </p:nvPr>
        </p:nvSpPr>
        <p:spPr/>
        <p:txBody>
          <a:bodyPr/>
          <a:lstStyle/>
          <a:p>
            <a:r>
              <a:rPr lang="en-US" dirty="0"/>
              <a:t>when wearing the red hat groups will be throwing out all their negative gut feelings. For each green hat idea, they might try to answer questions like: </a:t>
            </a:r>
          </a:p>
          <a:p>
            <a:pPr lvl="1"/>
            <a:r>
              <a:rPr lang="en-US" dirty="0"/>
              <a:t>What things could go wrong?</a:t>
            </a:r>
          </a:p>
          <a:p>
            <a:pPr lvl="1"/>
            <a:r>
              <a:rPr lang="en-US" dirty="0"/>
              <a:t>What does my gut tell me about why this won’t work?</a:t>
            </a:r>
          </a:p>
          <a:p>
            <a:pPr lvl="1"/>
            <a:r>
              <a:rPr lang="en-US" dirty="0"/>
              <a:t>Is this idea too expensive, too much work, already dismissed?</a:t>
            </a:r>
          </a:p>
          <a:p>
            <a:pPr lvl="1"/>
            <a:r>
              <a:rPr lang="en-US" dirty="0"/>
              <a:t>Why don’t I like this idea?</a:t>
            </a:r>
          </a:p>
        </p:txBody>
      </p:sp>
      <p:pic>
        <p:nvPicPr>
          <p:cNvPr id="5" name="Picture 4" descr="Whiteboard&#10;&#10;Description automatically generated with medium confidence">
            <a:extLst>
              <a:ext uri="{FF2B5EF4-FFF2-40B4-BE49-F238E27FC236}">
                <a16:creationId xmlns="" xmlns:a16="http://schemas.microsoft.com/office/drawing/2014/main" id="{E10B31E4-DD92-46F4-9622-D9E0104968E5}"/>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9400674" y="3180539"/>
            <a:ext cx="2791326" cy="3677461"/>
          </a:xfrm>
          <a:prstGeom prst="rect">
            <a:avLst/>
          </a:prstGeom>
        </p:spPr>
      </p:pic>
      <p:sp>
        <p:nvSpPr>
          <p:cNvPr id="6" name="Footer Placeholder 12">
            <a:extLst>
              <a:ext uri="{FF2B5EF4-FFF2-40B4-BE49-F238E27FC236}">
                <a16:creationId xmlns="" xmlns:a16="http://schemas.microsoft.com/office/drawing/2014/main" id="{39BB0A50-2885-4DE8-A7B0-E0DFCC39D07A}"/>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7" name="Slide Number Placeholder 6"/>
          <p:cNvSpPr>
            <a:spLocks noGrp="1"/>
          </p:cNvSpPr>
          <p:nvPr>
            <p:ph type="sldNum" sz="quarter" idx="12"/>
          </p:nvPr>
        </p:nvSpPr>
        <p:spPr/>
        <p:txBody>
          <a:bodyPr/>
          <a:lstStyle/>
          <a:p>
            <a:fld id="{C8C2747D-87CD-49B3-B348-5B8ED1820296}" type="slidenum">
              <a:rPr lang="en-IN" smtClean="0"/>
              <a:pPr/>
              <a:t>169</a:t>
            </a:fld>
            <a:endParaRPr lang="en-IN"/>
          </a:p>
        </p:txBody>
      </p:sp>
    </p:spTree>
    <p:extLst>
      <p:ext uri="{BB962C8B-B14F-4D97-AF65-F5344CB8AC3E}">
        <p14:creationId xmlns="" xmlns:p14="http://schemas.microsoft.com/office/powerpoint/2010/main" val="103567887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cstate="print"/>
          <a:srcRect l="21250" t="34444" r="21250" b="25556"/>
          <a:stretch>
            <a:fillRect/>
          </a:stretch>
        </p:blipFill>
        <p:spPr bwMode="auto">
          <a:xfrm>
            <a:off x="1752600" y="1143000"/>
            <a:ext cx="8686800" cy="518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Rectangle 10"/>
          <p:cNvSpPr/>
          <p:nvPr/>
        </p:nvSpPr>
        <p:spPr>
          <a:xfrm>
            <a:off x="1680772" y="150526"/>
            <a:ext cx="8830456" cy="76574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solidFill>
                  <a:schemeClr val="tx1"/>
                </a:solidFill>
                <a:latin typeface="Times New Roman" pitchFamily="18" charset="0"/>
                <a:cs typeface="Times New Roman" pitchFamily="18" charset="0"/>
              </a:rPr>
              <a:t>DEFINING PROBLEM STATEMENT (CO3)</a:t>
            </a:r>
          </a:p>
        </p:txBody>
      </p:sp>
      <p:sp>
        <p:nvSpPr>
          <p:cNvPr id="4" name="Footer Placeholder 12">
            <a:extLst>
              <a:ext uri="{FF2B5EF4-FFF2-40B4-BE49-F238E27FC236}">
                <a16:creationId xmlns="" xmlns:a16="http://schemas.microsoft.com/office/drawing/2014/main" id="{89B6A853-9C9D-400C-8B40-A04D6849BD24}"/>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5" name="Slide Number Placeholder 4"/>
          <p:cNvSpPr>
            <a:spLocks noGrp="1"/>
          </p:cNvSpPr>
          <p:nvPr>
            <p:ph type="sldNum" sz="quarter" idx="12"/>
          </p:nvPr>
        </p:nvSpPr>
        <p:spPr/>
        <p:txBody>
          <a:bodyPr/>
          <a:lstStyle/>
          <a:p>
            <a:fld id="{C8C2747D-87CD-49B3-B348-5B8ED1820296}" type="slidenum">
              <a:rPr lang="en-IN" smtClean="0"/>
              <a:pPr/>
              <a:t>17</a:t>
            </a:fld>
            <a:endParaRPr lang="en-IN"/>
          </a:p>
        </p:txBody>
      </p:sp>
    </p:spTree>
    <p:extLst>
      <p:ext uri="{BB962C8B-B14F-4D97-AF65-F5344CB8AC3E}">
        <p14:creationId xmlns="" xmlns:p14="http://schemas.microsoft.com/office/powerpoint/2010/main" val="197606632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C34DD4E-0E79-4D8F-A038-1589F36A8301}"/>
              </a:ext>
            </a:extLst>
          </p:cNvPr>
          <p:cNvSpPr>
            <a:spLocks noGrp="1"/>
          </p:cNvSpPr>
          <p:nvPr>
            <p:ph type="title"/>
          </p:nvPr>
        </p:nvSpPr>
        <p:spPr/>
        <p:txBody>
          <a:bodyPr/>
          <a:lstStyle/>
          <a:p>
            <a:pPr algn="ctr"/>
            <a:r>
              <a:rPr lang="en-US" dirty="0"/>
              <a:t>Black Hat </a:t>
            </a:r>
          </a:p>
        </p:txBody>
      </p:sp>
      <p:sp>
        <p:nvSpPr>
          <p:cNvPr id="3" name="Content Placeholder 2">
            <a:extLst>
              <a:ext uri="{FF2B5EF4-FFF2-40B4-BE49-F238E27FC236}">
                <a16:creationId xmlns="" xmlns:a16="http://schemas.microsoft.com/office/drawing/2014/main" id="{4AB07E96-5EB7-4840-83BE-64410975306D}"/>
              </a:ext>
            </a:extLst>
          </p:cNvPr>
          <p:cNvSpPr>
            <a:spLocks noGrp="1"/>
          </p:cNvSpPr>
          <p:nvPr>
            <p:ph idx="1"/>
          </p:nvPr>
        </p:nvSpPr>
        <p:spPr/>
        <p:txBody>
          <a:bodyPr/>
          <a:lstStyle/>
          <a:p>
            <a:r>
              <a:rPr lang="en-US" dirty="0"/>
              <a:t>when wearing the red hat groups will be using their logical brain (frontal lobe) to consider negative aspects of ideas, but from a logical standpoint. For each green hat idea and red hat negative, they might try to answer questions like:</a:t>
            </a:r>
          </a:p>
          <a:p>
            <a:pPr lvl="1"/>
            <a:r>
              <a:rPr lang="en-US" dirty="0"/>
              <a:t>Will this go wrong in practice?</a:t>
            </a:r>
          </a:p>
          <a:p>
            <a:pPr lvl="1"/>
            <a:r>
              <a:rPr lang="en-US" dirty="0"/>
              <a:t>Are there ways to mitigate the things that could go wrong?</a:t>
            </a:r>
          </a:p>
          <a:p>
            <a:pPr lvl="1"/>
            <a:r>
              <a:rPr lang="en-US" dirty="0"/>
              <a:t>Is there any evidence to say that something will go wrong?</a:t>
            </a:r>
          </a:p>
          <a:p>
            <a:pPr lvl="1"/>
            <a:r>
              <a:rPr lang="en-US" dirty="0"/>
              <a:t>Is the reason I have for not liking this idea a valid one?</a:t>
            </a:r>
          </a:p>
        </p:txBody>
      </p:sp>
      <p:pic>
        <p:nvPicPr>
          <p:cNvPr id="5" name="Picture 4" descr="A picture containing text&#10;&#10;Description automatically generated">
            <a:extLst>
              <a:ext uri="{FF2B5EF4-FFF2-40B4-BE49-F238E27FC236}">
                <a16:creationId xmlns="" xmlns:a16="http://schemas.microsoft.com/office/drawing/2014/main" id="{38FCEE20-ED3F-44D7-B548-214FE12DE097}"/>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9304421" y="3065767"/>
            <a:ext cx="2887579" cy="3792233"/>
          </a:xfrm>
          <a:prstGeom prst="rect">
            <a:avLst/>
          </a:prstGeom>
        </p:spPr>
      </p:pic>
      <p:sp>
        <p:nvSpPr>
          <p:cNvPr id="6" name="Footer Placeholder 12">
            <a:extLst>
              <a:ext uri="{FF2B5EF4-FFF2-40B4-BE49-F238E27FC236}">
                <a16:creationId xmlns="" xmlns:a16="http://schemas.microsoft.com/office/drawing/2014/main" id="{BB182A69-C101-4F7A-934F-1FD6450096A2}"/>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7" name="Slide Number Placeholder 6"/>
          <p:cNvSpPr>
            <a:spLocks noGrp="1"/>
          </p:cNvSpPr>
          <p:nvPr>
            <p:ph type="sldNum" sz="quarter" idx="12"/>
          </p:nvPr>
        </p:nvSpPr>
        <p:spPr/>
        <p:txBody>
          <a:bodyPr/>
          <a:lstStyle/>
          <a:p>
            <a:fld id="{C8C2747D-87CD-49B3-B348-5B8ED1820296}" type="slidenum">
              <a:rPr lang="en-IN" smtClean="0"/>
              <a:pPr/>
              <a:t>170</a:t>
            </a:fld>
            <a:endParaRPr lang="en-IN"/>
          </a:p>
        </p:txBody>
      </p:sp>
    </p:spTree>
    <p:extLst>
      <p:ext uri="{BB962C8B-B14F-4D97-AF65-F5344CB8AC3E}">
        <p14:creationId xmlns="" xmlns:p14="http://schemas.microsoft.com/office/powerpoint/2010/main" val="281104365"/>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4578" name="Picture 2">
            <a:extLst>
              <a:ext uri="{FF2B5EF4-FFF2-40B4-BE49-F238E27FC236}">
                <a16:creationId xmlns="" xmlns:a16="http://schemas.microsoft.com/office/drawing/2014/main" id="{0007C4C9-04A1-46A6-A5A9-790190446808}"/>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028950" y="0"/>
            <a:ext cx="6134100" cy="6858000"/>
          </a:xfrm>
          <a:prstGeom prst="rect">
            <a:avLst/>
          </a:prstGeom>
          <a:noFill/>
          <a:extLst>
            <a:ext uri="{909E8E84-426E-40DD-AFC4-6F175D3DCCD1}">
              <a14:hiddenFill xmlns="" xmlns:a14="http://schemas.microsoft.com/office/drawing/2010/main">
                <a:solidFill>
                  <a:srgbClr val="FFFFFF"/>
                </a:solidFill>
              </a14:hiddenFill>
            </a:ext>
          </a:extLst>
        </p:spPr>
      </p:pic>
      <p:sp>
        <p:nvSpPr>
          <p:cNvPr id="3" name="Footer Placeholder 12">
            <a:extLst>
              <a:ext uri="{FF2B5EF4-FFF2-40B4-BE49-F238E27FC236}">
                <a16:creationId xmlns="" xmlns:a16="http://schemas.microsoft.com/office/drawing/2014/main" id="{478971D5-CDCA-4ACF-B43C-C6522A36D421}"/>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4" name="Slide Number Placeholder 3"/>
          <p:cNvSpPr>
            <a:spLocks noGrp="1"/>
          </p:cNvSpPr>
          <p:nvPr>
            <p:ph type="sldNum" sz="quarter" idx="12"/>
          </p:nvPr>
        </p:nvSpPr>
        <p:spPr/>
        <p:txBody>
          <a:bodyPr/>
          <a:lstStyle/>
          <a:p>
            <a:fld id="{C8C2747D-87CD-49B3-B348-5B8ED1820296}" type="slidenum">
              <a:rPr lang="en-IN" smtClean="0"/>
              <a:pPr/>
              <a:t>171</a:t>
            </a:fld>
            <a:endParaRPr lang="en-IN"/>
          </a:p>
        </p:txBody>
      </p:sp>
    </p:spTree>
    <p:extLst>
      <p:ext uri="{BB962C8B-B14F-4D97-AF65-F5344CB8AC3E}">
        <p14:creationId xmlns="" xmlns:p14="http://schemas.microsoft.com/office/powerpoint/2010/main" val="399681921"/>
      </p:ext>
    </p:extLst>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294C486-5749-4DF4-83CA-EAC7140DCC27}"/>
              </a:ext>
            </a:extLst>
          </p:cNvPr>
          <p:cNvSpPr>
            <a:spLocks noGrp="1"/>
          </p:cNvSpPr>
          <p:nvPr>
            <p:ph type="title"/>
          </p:nvPr>
        </p:nvSpPr>
        <p:spPr>
          <a:xfrm>
            <a:off x="838200" y="1004341"/>
            <a:ext cx="10515600" cy="686347"/>
          </a:xfrm>
        </p:spPr>
        <p:txBody>
          <a:bodyPr>
            <a:normAutofit fontScale="90000"/>
          </a:bodyPr>
          <a:lstStyle/>
          <a:p>
            <a:r>
              <a:rPr lang="en-US" dirty="0"/>
              <a:t>Exercise : problems</a:t>
            </a:r>
          </a:p>
        </p:txBody>
      </p:sp>
      <p:sp>
        <p:nvSpPr>
          <p:cNvPr id="3" name="Content Placeholder 2">
            <a:extLst>
              <a:ext uri="{FF2B5EF4-FFF2-40B4-BE49-F238E27FC236}">
                <a16:creationId xmlns="" xmlns:a16="http://schemas.microsoft.com/office/drawing/2014/main" id="{0AF98883-4A0B-433A-8498-3F99238CB683}"/>
              </a:ext>
            </a:extLst>
          </p:cNvPr>
          <p:cNvSpPr>
            <a:spLocks noGrp="1"/>
          </p:cNvSpPr>
          <p:nvPr>
            <p:ph idx="1"/>
          </p:nvPr>
        </p:nvSpPr>
        <p:spPr/>
        <p:txBody>
          <a:bodyPr>
            <a:normAutofit lnSpcReduction="10000"/>
          </a:bodyPr>
          <a:lstStyle/>
          <a:p>
            <a:r>
              <a:rPr lang="en-US" dirty="0"/>
              <a:t>A car manufacturer has found that their quality department has a worsening absence record with several bouts of sickness from several staff – what’s happening and how can they improve the absence levels?</a:t>
            </a:r>
          </a:p>
          <a:p>
            <a:r>
              <a:rPr lang="en-US" dirty="0"/>
              <a:t>A coffee house finds that there is a new coffee machine on the market that can make our coffee three times quicker than their current machines – should they buy it?</a:t>
            </a:r>
          </a:p>
          <a:p>
            <a:r>
              <a:rPr lang="en-US" dirty="0"/>
              <a:t>A car manufacturer has been approached by a company offering a new incentive </a:t>
            </a:r>
            <a:r>
              <a:rPr lang="en-US" dirty="0" err="1"/>
              <a:t>programme</a:t>
            </a:r>
            <a:r>
              <a:rPr lang="en-US" dirty="0"/>
              <a:t> for its employees, they promise that the </a:t>
            </a:r>
            <a:r>
              <a:rPr lang="en-US" dirty="0" err="1"/>
              <a:t>programme</a:t>
            </a:r>
            <a:r>
              <a:rPr lang="en-US" dirty="0"/>
              <a:t> will improve employee engagement levels – should they invest in the </a:t>
            </a:r>
            <a:r>
              <a:rPr lang="en-US" dirty="0" err="1"/>
              <a:t>programme</a:t>
            </a:r>
            <a:r>
              <a:rPr lang="en-US" dirty="0"/>
              <a:t>?</a:t>
            </a:r>
          </a:p>
        </p:txBody>
      </p:sp>
      <p:sp>
        <p:nvSpPr>
          <p:cNvPr id="4" name="Rectangle 3">
            <a:extLst>
              <a:ext uri="{FF2B5EF4-FFF2-40B4-BE49-F238E27FC236}">
                <a16:creationId xmlns="" xmlns:a16="http://schemas.microsoft.com/office/drawing/2014/main" id="{D0FA4924-4066-420E-A46E-4ECCBD392305}"/>
              </a:ext>
            </a:extLst>
          </p:cNvPr>
          <p:cNvSpPr/>
          <p:nvPr/>
        </p:nvSpPr>
        <p:spPr>
          <a:xfrm>
            <a:off x="1752600" y="167598"/>
            <a:ext cx="8686800" cy="5517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SIX THINKING HATS </a:t>
            </a:r>
            <a:r>
              <a:rPr lang="en-US" sz="2800" b="1" dirty="0">
                <a:solidFill>
                  <a:schemeClr val="tx1"/>
                </a:solidFill>
                <a:latin typeface="Times New Roman" pitchFamily="18" charset="0"/>
                <a:cs typeface="Times New Roman" pitchFamily="18" charset="0"/>
              </a:rPr>
              <a:t>(CO3)</a:t>
            </a:r>
          </a:p>
        </p:txBody>
      </p:sp>
      <p:sp>
        <p:nvSpPr>
          <p:cNvPr id="5" name="Footer Placeholder 12">
            <a:extLst>
              <a:ext uri="{FF2B5EF4-FFF2-40B4-BE49-F238E27FC236}">
                <a16:creationId xmlns="" xmlns:a16="http://schemas.microsoft.com/office/drawing/2014/main" id="{CB965159-A5A0-4186-AC1D-7699C1DC8B2A}"/>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Slide Number Placeholder 5"/>
          <p:cNvSpPr>
            <a:spLocks noGrp="1"/>
          </p:cNvSpPr>
          <p:nvPr>
            <p:ph type="sldNum" sz="quarter" idx="12"/>
          </p:nvPr>
        </p:nvSpPr>
        <p:spPr/>
        <p:txBody>
          <a:bodyPr/>
          <a:lstStyle/>
          <a:p>
            <a:fld id="{C8C2747D-87CD-49B3-B348-5B8ED1820296}" type="slidenum">
              <a:rPr lang="en-IN" smtClean="0"/>
              <a:pPr/>
              <a:t>172</a:t>
            </a:fld>
            <a:endParaRPr lang="en-IN"/>
          </a:p>
        </p:txBody>
      </p:sp>
    </p:spTree>
    <p:extLst>
      <p:ext uri="{BB962C8B-B14F-4D97-AF65-F5344CB8AC3E}">
        <p14:creationId xmlns="" xmlns:p14="http://schemas.microsoft.com/office/powerpoint/2010/main" val="35040807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89DD0E-0F50-4357-BA56-9880C2BDD82E}"/>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1811C03D-358C-47C6-B433-EB282D1A71E4}"/>
              </a:ext>
            </a:extLst>
          </p:cNvPr>
          <p:cNvSpPr>
            <a:spLocks noGrp="1"/>
          </p:cNvSpPr>
          <p:nvPr>
            <p:ph idx="1"/>
          </p:nvPr>
        </p:nvSpPr>
        <p:spPr/>
        <p:txBody>
          <a:bodyPr>
            <a:noAutofit/>
          </a:bodyPr>
          <a:lstStyle/>
          <a:p>
            <a:r>
              <a:rPr lang="en-US" sz="2000" dirty="0"/>
              <a:t>What are the Six Thinking Hats?</a:t>
            </a:r>
          </a:p>
          <a:p>
            <a:r>
              <a:rPr lang="en-US" sz="2000" dirty="0"/>
              <a:t>A blue hat</a:t>
            </a:r>
          </a:p>
          <a:p>
            <a:r>
              <a:rPr lang="en-US" sz="2000" dirty="0"/>
              <a:t>Blue Hat - The blue hat is metaphorically worn by the individual chairing a meeting, controlling a team, or managing a situation. They will often provide the ground rules in the form of an agenda, goals and scope.</a:t>
            </a:r>
          </a:p>
          <a:p>
            <a:r>
              <a:rPr lang="en-US" sz="2000" dirty="0"/>
              <a:t>For example, project managers responsible for pulling together many elements to complete a project could be said to wear a Blue Hat! In managing a project, he or she would concern themselves with many issues such as:</a:t>
            </a:r>
          </a:p>
          <a:p>
            <a:r>
              <a:rPr lang="en-US" sz="2000" dirty="0"/>
              <a:t>What is the problem we are dealing with?</a:t>
            </a:r>
          </a:p>
          <a:p>
            <a:r>
              <a:rPr lang="en-US" sz="2000" dirty="0"/>
              <a:t>What are we trying to achieve in dealing with the problem?</a:t>
            </a:r>
          </a:p>
          <a:p>
            <a:r>
              <a:rPr lang="en-US" sz="2000" dirty="0"/>
              <a:t>What will be the benefits of solving this problem?</a:t>
            </a:r>
          </a:p>
          <a:p>
            <a:r>
              <a:rPr lang="en-US" sz="2000" dirty="0"/>
              <a:t>What is the best and most effective way approaching the problem?</a:t>
            </a:r>
          </a:p>
        </p:txBody>
      </p:sp>
      <p:sp>
        <p:nvSpPr>
          <p:cNvPr id="4" name="Footer Placeholder 12">
            <a:extLst>
              <a:ext uri="{FF2B5EF4-FFF2-40B4-BE49-F238E27FC236}">
                <a16:creationId xmlns="" xmlns:a16="http://schemas.microsoft.com/office/drawing/2014/main" id="{2BF592FF-374C-40BC-A998-587A6CAACEBC}"/>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5" name="Slide Number Placeholder 4"/>
          <p:cNvSpPr>
            <a:spLocks noGrp="1"/>
          </p:cNvSpPr>
          <p:nvPr>
            <p:ph type="sldNum" sz="quarter" idx="12"/>
          </p:nvPr>
        </p:nvSpPr>
        <p:spPr/>
        <p:txBody>
          <a:bodyPr/>
          <a:lstStyle/>
          <a:p>
            <a:fld id="{C8C2747D-87CD-49B3-B348-5B8ED1820296}" type="slidenum">
              <a:rPr lang="en-IN" smtClean="0"/>
              <a:pPr/>
              <a:t>173</a:t>
            </a:fld>
            <a:endParaRPr lang="en-IN"/>
          </a:p>
        </p:txBody>
      </p:sp>
    </p:spTree>
    <p:extLst>
      <p:ext uri="{BB962C8B-B14F-4D97-AF65-F5344CB8AC3E}">
        <p14:creationId xmlns="" xmlns:p14="http://schemas.microsoft.com/office/powerpoint/2010/main" val="1844606072"/>
      </p:ext>
    </p:extLst>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16AF76-C8B2-49C6-A36E-7ACF4BB3644E}"/>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7187CFB6-34A9-461E-B78F-56B9F37E8AFD}"/>
              </a:ext>
            </a:extLst>
          </p:cNvPr>
          <p:cNvSpPr>
            <a:spLocks noGrp="1"/>
          </p:cNvSpPr>
          <p:nvPr>
            <p:ph idx="1"/>
          </p:nvPr>
        </p:nvSpPr>
        <p:spPr/>
        <p:txBody>
          <a:bodyPr>
            <a:noAutofit/>
          </a:bodyPr>
          <a:lstStyle/>
          <a:p>
            <a:r>
              <a:rPr lang="en-US" sz="1800" dirty="0"/>
              <a:t>A white hat</a:t>
            </a:r>
          </a:p>
          <a:p>
            <a:r>
              <a:rPr lang="en-US" sz="1800" dirty="0"/>
              <a:t>White Hat - The White hat is used at the beginning and end of a session. Used at the beginning to concentrate on the facts or data available. Used at the end of a session to question ideas derived from using the other hats.</a:t>
            </a:r>
          </a:p>
          <a:p>
            <a:endParaRPr lang="en-US" sz="1800" dirty="0"/>
          </a:p>
          <a:p>
            <a:r>
              <a:rPr lang="en-US" sz="1800" dirty="0"/>
              <a:t>A green hat</a:t>
            </a:r>
          </a:p>
          <a:p>
            <a:r>
              <a:rPr lang="en-US" sz="1800" dirty="0"/>
              <a:t>Green Hat - The green hat is used to encourage new and innovative ideas. Thinking outside the box where anything should be considered. No negative thinking or comment is allowed at this stage in the process.</a:t>
            </a:r>
          </a:p>
          <a:p>
            <a:endParaRPr lang="en-US" sz="1800" dirty="0"/>
          </a:p>
          <a:p>
            <a:r>
              <a:rPr lang="en-US" sz="1800" dirty="0"/>
              <a:t>A yellow hat</a:t>
            </a:r>
          </a:p>
          <a:p>
            <a:r>
              <a:rPr lang="en-US" sz="1800" dirty="0"/>
              <a:t>Yellow Hat - The yellow hat is the optimistic hat, used to consider the possible merits of ideas which may have been generated by the green hat process.</a:t>
            </a:r>
          </a:p>
          <a:p>
            <a:endParaRPr lang="en-US" sz="1800" dirty="0"/>
          </a:p>
        </p:txBody>
      </p:sp>
      <p:sp>
        <p:nvSpPr>
          <p:cNvPr id="4" name="Footer Placeholder 12">
            <a:extLst>
              <a:ext uri="{FF2B5EF4-FFF2-40B4-BE49-F238E27FC236}">
                <a16:creationId xmlns="" xmlns:a16="http://schemas.microsoft.com/office/drawing/2014/main" id="{C84A3693-BF89-45FC-9459-24BF0C67AF0D}"/>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5" name="Slide Number Placeholder 4"/>
          <p:cNvSpPr>
            <a:spLocks noGrp="1"/>
          </p:cNvSpPr>
          <p:nvPr>
            <p:ph type="sldNum" sz="quarter" idx="12"/>
          </p:nvPr>
        </p:nvSpPr>
        <p:spPr/>
        <p:txBody>
          <a:bodyPr/>
          <a:lstStyle/>
          <a:p>
            <a:fld id="{C8C2747D-87CD-49B3-B348-5B8ED1820296}" type="slidenum">
              <a:rPr lang="en-IN" smtClean="0"/>
              <a:pPr/>
              <a:t>174</a:t>
            </a:fld>
            <a:endParaRPr lang="en-IN"/>
          </a:p>
        </p:txBody>
      </p:sp>
    </p:spTree>
    <p:extLst>
      <p:ext uri="{BB962C8B-B14F-4D97-AF65-F5344CB8AC3E}">
        <p14:creationId xmlns="" xmlns:p14="http://schemas.microsoft.com/office/powerpoint/2010/main" val="4282729648"/>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1831FD-E3C6-461E-818E-BF4DFE854FE8}"/>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C69D44FC-4F0D-4306-AE73-67A0A4E04B3A}"/>
              </a:ext>
            </a:extLst>
          </p:cNvPr>
          <p:cNvSpPr>
            <a:spLocks noGrp="1"/>
          </p:cNvSpPr>
          <p:nvPr>
            <p:ph idx="1"/>
          </p:nvPr>
        </p:nvSpPr>
        <p:spPr/>
        <p:txBody>
          <a:bodyPr>
            <a:normAutofit fontScale="62500" lnSpcReduction="20000"/>
          </a:bodyPr>
          <a:lstStyle/>
          <a:p>
            <a:endParaRPr lang="en-US" sz="2800" dirty="0"/>
          </a:p>
          <a:p>
            <a:r>
              <a:rPr lang="en-US" sz="2800" dirty="0"/>
              <a:t>A red hat</a:t>
            </a:r>
          </a:p>
          <a:p>
            <a:r>
              <a:rPr lang="en-US" sz="2800" dirty="0"/>
              <a:t>Red Hat -This is the intuitive hat where feelings and emotions can be expressed, such as fears and dislikes. These feelings do not need to be justified they just identify gut feelings.</a:t>
            </a:r>
          </a:p>
          <a:p>
            <a:endParaRPr lang="en-US" sz="2800" dirty="0"/>
          </a:p>
          <a:p>
            <a:r>
              <a:rPr lang="en-US" sz="2800" dirty="0"/>
              <a:t>A black hat</a:t>
            </a:r>
          </a:p>
          <a:p>
            <a:r>
              <a:rPr lang="en-US" sz="2800" dirty="0"/>
              <a:t>Black Hat - The black hat is the negative but logical hat as it looks at possible solutions or ideas to determine if they may or may not work. Negativity without reason must be avoided as this is a red hat function. </a:t>
            </a:r>
          </a:p>
          <a:p>
            <a:endParaRPr lang="en-US" sz="2800" dirty="0"/>
          </a:p>
          <a:p>
            <a:r>
              <a:rPr lang="en-US" sz="2800" dirty="0"/>
              <a:t>Black hat thinkers must apply critical thinking to the solutions identified, to explore and test their viability</a:t>
            </a:r>
          </a:p>
          <a:p>
            <a:endParaRPr lang="en-US" sz="2800" dirty="0"/>
          </a:p>
          <a:p>
            <a:r>
              <a:rPr lang="en-US" sz="2800" dirty="0"/>
              <a:t>What Order Should the Six Thinking Hats be Used in?</a:t>
            </a:r>
          </a:p>
          <a:p>
            <a:endParaRPr lang="en-US" sz="2800" dirty="0"/>
          </a:p>
          <a:p>
            <a:r>
              <a:rPr lang="en-US" sz="2800" dirty="0"/>
              <a:t>The six hats can be used in any order during a meeting o</a:t>
            </a:r>
          </a:p>
          <a:p>
            <a:endParaRPr lang="en-US" dirty="0"/>
          </a:p>
        </p:txBody>
      </p:sp>
      <p:sp>
        <p:nvSpPr>
          <p:cNvPr id="4" name="Footer Placeholder 12">
            <a:extLst>
              <a:ext uri="{FF2B5EF4-FFF2-40B4-BE49-F238E27FC236}">
                <a16:creationId xmlns="" xmlns:a16="http://schemas.microsoft.com/office/drawing/2014/main" id="{F346D52B-8AB2-40AC-A87E-D155FAFBA84D}"/>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5" name="Slide Number Placeholder 4"/>
          <p:cNvSpPr>
            <a:spLocks noGrp="1"/>
          </p:cNvSpPr>
          <p:nvPr>
            <p:ph type="sldNum" sz="quarter" idx="12"/>
          </p:nvPr>
        </p:nvSpPr>
        <p:spPr/>
        <p:txBody>
          <a:bodyPr/>
          <a:lstStyle/>
          <a:p>
            <a:fld id="{C8C2747D-87CD-49B3-B348-5B8ED1820296}" type="slidenum">
              <a:rPr lang="en-IN" smtClean="0"/>
              <a:pPr/>
              <a:t>175</a:t>
            </a:fld>
            <a:endParaRPr lang="en-IN"/>
          </a:p>
        </p:txBody>
      </p:sp>
    </p:spTree>
    <p:extLst>
      <p:ext uri="{BB962C8B-B14F-4D97-AF65-F5344CB8AC3E}">
        <p14:creationId xmlns="" xmlns:p14="http://schemas.microsoft.com/office/powerpoint/2010/main" val="2824597717"/>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B12AE25-A197-499D-B438-5BF6A4A4562E}"/>
              </a:ext>
            </a:extLst>
          </p:cNvPr>
          <p:cNvSpPr>
            <a:spLocks noGrp="1"/>
          </p:cNvSpPr>
          <p:nvPr>
            <p:ph type="title"/>
          </p:nvPr>
        </p:nvSpPr>
        <p:spPr/>
        <p:txBody>
          <a:bodyPr/>
          <a:lstStyle/>
          <a:p>
            <a:r>
              <a:rPr lang="en-US" dirty="0"/>
              <a:t>HAT SEQUENCE</a:t>
            </a:r>
          </a:p>
        </p:txBody>
      </p:sp>
      <p:graphicFrame>
        <p:nvGraphicFramePr>
          <p:cNvPr id="4" name="Content Placeholder 3">
            <a:extLst>
              <a:ext uri="{FF2B5EF4-FFF2-40B4-BE49-F238E27FC236}">
                <a16:creationId xmlns="" xmlns:a16="http://schemas.microsoft.com/office/drawing/2014/main" id="{EDDDA872-C2B5-4715-8AA1-BEFD93A600E2}"/>
              </a:ext>
            </a:extLst>
          </p:cNvPr>
          <p:cNvGraphicFramePr>
            <a:graphicFrameLocks noGrp="1"/>
          </p:cNvGraphicFramePr>
          <p:nvPr>
            <p:ph idx="1"/>
          </p:nvPr>
        </p:nvGraphicFramePr>
        <p:xfrm>
          <a:off x="838200" y="2218214"/>
          <a:ext cx="10515600" cy="3566160"/>
        </p:xfrm>
        <a:graphic>
          <a:graphicData uri="http://schemas.openxmlformats.org/drawingml/2006/table">
            <a:tbl>
              <a:tblPr/>
              <a:tblGrid>
                <a:gridCol w="5257800">
                  <a:extLst>
                    <a:ext uri="{9D8B030D-6E8A-4147-A177-3AD203B41FA5}">
                      <a16:colId xmlns="" xmlns:a16="http://schemas.microsoft.com/office/drawing/2014/main" val="2528285449"/>
                    </a:ext>
                  </a:extLst>
                </a:gridCol>
                <a:gridCol w="5257800">
                  <a:extLst>
                    <a:ext uri="{9D8B030D-6E8A-4147-A177-3AD203B41FA5}">
                      <a16:colId xmlns="" xmlns:a16="http://schemas.microsoft.com/office/drawing/2014/main" val="981399603"/>
                    </a:ext>
                  </a:extLst>
                </a:gridCol>
              </a:tblGrid>
              <a:tr h="0">
                <a:tc>
                  <a:txBody>
                    <a:bodyPr/>
                    <a:lstStyle/>
                    <a:p>
                      <a:r>
                        <a:rPr lang="en-US" b="1">
                          <a:effectLst/>
                        </a:rPr>
                        <a:t>ACTIVITY</a:t>
                      </a:r>
                      <a:endParaRPr lang="en-US">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D3D3D3"/>
                    </a:solidFill>
                  </a:tcPr>
                </a:tc>
                <a:tc>
                  <a:txBody>
                    <a:bodyPr/>
                    <a:lstStyle/>
                    <a:p>
                      <a:r>
                        <a:rPr lang="en-US" b="1">
                          <a:effectLst/>
                        </a:rPr>
                        <a:t>HAT SEQUENCE</a:t>
                      </a:r>
                      <a:endParaRPr lang="en-US">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D3D3D3"/>
                    </a:solidFill>
                  </a:tcPr>
                </a:tc>
                <a:extLst>
                  <a:ext uri="{0D108BD9-81ED-4DB2-BD59-A6C34878D82A}">
                    <a16:rowId xmlns="" xmlns:a16="http://schemas.microsoft.com/office/drawing/2014/main" val="1617054821"/>
                  </a:ext>
                </a:extLst>
              </a:tr>
              <a:tr h="0">
                <a:tc>
                  <a:txBody>
                    <a:bodyPr/>
                    <a:lstStyle/>
                    <a:p>
                      <a:r>
                        <a:rPr lang="en-US" b="1">
                          <a:effectLst/>
                        </a:rPr>
                        <a:t>Initial Ideas</a:t>
                      </a:r>
                      <a:endParaRPr lang="en-US">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effectLst/>
                        </a:rPr>
                        <a:t>Blue, White, Green, Blue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 xmlns:a16="http://schemas.microsoft.com/office/drawing/2014/main" val="2928000664"/>
                  </a:ext>
                </a:extLst>
              </a:tr>
              <a:tr h="0">
                <a:tc>
                  <a:txBody>
                    <a:bodyPr/>
                    <a:lstStyle/>
                    <a:p>
                      <a:r>
                        <a:rPr lang="en-US" b="1">
                          <a:effectLst/>
                        </a:rPr>
                        <a:t>Choosing between alternatives</a:t>
                      </a:r>
                      <a:endParaRPr lang="en-US">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effectLst/>
                        </a:rPr>
                        <a:t>Blue, White, (Green), Yellow, Black, Red, Blue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 xmlns:a16="http://schemas.microsoft.com/office/drawing/2014/main" val="3266562422"/>
                  </a:ext>
                </a:extLst>
              </a:tr>
              <a:tr h="0">
                <a:tc>
                  <a:txBody>
                    <a:bodyPr/>
                    <a:lstStyle/>
                    <a:p>
                      <a:r>
                        <a:rPr lang="en-US" b="1">
                          <a:effectLst/>
                        </a:rPr>
                        <a:t>Identifying Solutions</a:t>
                      </a:r>
                      <a:endParaRPr lang="en-US">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effectLst/>
                        </a:rPr>
                        <a:t>Blue, White, Black, Green, Blue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 xmlns:a16="http://schemas.microsoft.com/office/drawing/2014/main" val="584909833"/>
                  </a:ext>
                </a:extLst>
              </a:tr>
              <a:tr h="0">
                <a:tc>
                  <a:txBody>
                    <a:bodyPr/>
                    <a:lstStyle/>
                    <a:p>
                      <a:r>
                        <a:rPr lang="en-US" b="1">
                          <a:effectLst/>
                        </a:rPr>
                        <a:t>Quick Feedback</a:t>
                      </a:r>
                      <a:endParaRPr lang="en-US">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effectLst/>
                        </a:rPr>
                        <a:t>Blue, Black, Green, Blue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 xmlns:a16="http://schemas.microsoft.com/office/drawing/2014/main" val="1192117649"/>
                  </a:ext>
                </a:extLst>
              </a:tr>
              <a:tr h="0">
                <a:tc>
                  <a:txBody>
                    <a:bodyPr/>
                    <a:lstStyle/>
                    <a:p>
                      <a:r>
                        <a:rPr lang="en-US" b="1">
                          <a:effectLst/>
                        </a:rPr>
                        <a:t>Strategic Planning</a:t>
                      </a:r>
                      <a:endParaRPr lang="en-US">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effectLst/>
                        </a:rPr>
                        <a:t>Blue, Yellow, Black, White, Blue, Green, Blue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 xmlns:a16="http://schemas.microsoft.com/office/drawing/2014/main" val="646058355"/>
                  </a:ext>
                </a:extLst>
              </a:tr>
              <a:tr h="0">
                <a:tc>
                  <a:txBody>
                    <a:bodyPr/>
                    <a:lstStyle/>
                    <a:p>
                      <a:r>
                        <a:rPr lang="en-US" b="1">
                          <a:effectLst/>
                        </a:rPr>
                        <a:t>Process Improvement</a:t>
                      </a:r>
                      <a:endParaRPr lang="en-US">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effectLst/>
                        </a:rPr>
                        <a:t>Blue, White, White (Other People's Views), Yellow, Black, Green, Red, Blue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 xmlns:a16="http://schemas.microsoft.com/office/drawing/2014/main" val="2911971986"/>
                  </a:ext>
                </a:extLst>
              </a:tr>
              <a:tr h="0">
                <a:tc>
                  <a:txBody>
                    <a:bodyPr/>
                    <a:lstStyle/>
                    <a:p>
                      <a:r>
                        <a:rPr lang="en-US" b="1">
                          <a:effectLst/>
                        </a:rPr>
                        <a:t>Solving Problems</a:t>
                      </a:r>
                      <a:endParaRPr lang="en-US">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effectLst/>
                        </a:rPr>
                        <a:t>Blue, White, Green, Red, Yellow, Black, Green, Blue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 xmlns:a16="http://schemas.microsoft.com/office/drawing/2014/main" val="4005727562"/>
                  </a:ext>
                </a:extLst>
              </a:tr>
              <a:tr h="0">
                <a:tc>
                  <a:txBody>
                    <a:bodyPr/>
                    <a:lstStyle/>
                    <a:p>
                      <a:r>
                        <a:rPr lang="en-US" b="1">
                          <a:effectLst/>
                        </a:rPr>
                        <a:t>Performance Review</a:t>
                      </a:r>
                      <a:endParaRPr lang="en-US">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Blue, Red, White, Yellow, Black, Green, Blue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 xmlns:a16="http://schemas.microsoft.com/office/drawing/2014/main" val="2660030326"/>
                  </a:ext>
                </a:extLst>
              </a:tr>
            </a:tbl>
          </a:graphicData>
        </a:graphic>
      </p:graphicFrame>
      <p:sp>
        <p:nvSpPr>
          <p:cNvPr id="5" name="Footer Placeholder 12">
            <a:extLst>
              <a:ext uri="{FF2B5EF4-FFF2-40B4-BE49-F238E27FC236}">
                <a16:creationId xmlns="" xmlns:a16="http://schemas.microsoft.com/office/drawing/2014/main" id="{CB71D51B-0051-45A3-8D5A-22BBE36E62FB}"/>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Slide Number Placeholder 5"/>
          <p:cNvSpPr>
            <a:spLocks noGrp="1"/>
          </p:cNvSpPr>
          <p:nvPr>
            <p:ph type="sldNum" sz="quarter" idx="12"/>
          </p:nvPr>
        </p:nvSpPr>
        <p:spPr/>
        <p:txBody>
          <a:bodyPr/>
          <a:lstStyle/>
          <a:p>
            <a:fld id="{C8C2747D-87CD-49B3-B348-5B8ED1820296}" type="slidenum">
              <a:rPr lang="en-IN" smtClean="0"/>
              <a:pPr/>
              <a:t>176</a:t>
            </a:fld>
            <a:endParaRPr lang="en-IN"/>
          </a:p>
        </p:txBody>
      </p:sp>
    </p:spTree>
    <p:extLst>
      <p:ext uri="{BB962C8B-B14F-4D97-AF65-F5344CB8AC3E}">
        <p14:creationId xmlns="" xmlns:p14="http://schemas.microsoft.com/office/powerpoint/2010/main" val="62385197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19CD9A1-2CFD-4383-A29D-5B20A2AF6B16}"/>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625D925A-F7E8-4ED7-9B5D-834708B52064}"/>
              </a:ext>
            </a:extLst>
          </p:cNvPr>
          <p:cNvSpPr>
            <a:spLocks noGrp="1"/>
          </p:cNvSpPr>
          <p:nvPr>
            <p:ph idx="1"/>
          </p:nvPr>
        </p:nvSpPr>
        <p:spPr/>
        <p:txBody>
          <a:bodyPr>
            <a:normAutofit fontScale="47500" lnSpcReduction="20000"/>
          </a:bodyPr>
          <a:lstStyle/>
          <a:p>
            <a:r>
              <a:rPr lang="en-US" b="0" i="0" dirty="0">
                <a:solidFill>
                  <a:srgbClr val="333333"/>
                </a:solidFill>
                <a:effectLst/>
                <a:latin typeface="Open Sans" panose="020B0606030504020204" pitchFamily="34" charset="0"/>
              </a:rPr>
              <a:t>The 6 types or “Thinking Hats” are:</a:t>
            </a:r>
            <a:r>
              <a:rPr lang="en-US" dirty="0"/>
              <a:t/>
            </a:r>
            <a:br>
              <a:rPr lang="en-US" dirty="0"/>
            </a:br>
            <a:r>
              <a:rPr lang="en-US" dirty="0"/>
              <a:t/>
            </a:r>
            <a:br>
              <a:rPr lang="en-US" dirty="0"/>
            </a:br>
            <a:r>
              <a:rPr lang="en-US" b="1" i="0" dirty="0">
                <a:solidFill>
                  <a:srgbClr val="333333"/>
                </a:solidFill>
                <a:effectLst/>
                <a:latin typeface="Open Sans" panose="020B0606030504020204" pitchFamily="34" charset="0"/>
              </a:rPr>
              <a:t>White Hat:</a:t>
            </a:r>
            <a:r>
              <a:rPr lang="en-US" b="0" i="0" dirty="0">
                <a:solidFill>
                  <a:srgbClr val="333333"/>
                </a:solidFill>
                <a:effectLst/>
                <a:latin typeface="Open Sans" panose="020B0606030504020204" pitchFamily="34" charset="0"/>
              </a:rPr>
              <a:t> analytical, objective thinking, with an emphasis on facts and feasibility. (How to remember White Hat - The color white is often associated with purity. Similarly the White Hat has a clean perspective that is unadulterated by emotion or subjectivity.)</a:t>
            </a:r>
            <a:r>
              <a:rPr lang="en-US" dirty="0"/>
              <a:t/>
            </a:r>
            <a:br>
              <a:rPr lang="en-US" dirty="0"/>
            </a:br>
            <a:r>
              <a:rPr lang="en-US" dirty="0"/>
              <a:t/>
            </a:r>
            <a:br>
              <a:rPr lang="en-US" dirty="0"/>
            </a:br>
            <a:r>
              <a:rPr lang="en-US" b="1" i="0" dirty="0">
                <a:solidFill>
                  <a:srgbClr val="333333"/>
                </a:solidFill>
                <a:effectLst/>
                <a:latin typeface="Open Sans" panose="020B0606030504020204" pitchFamily="34" charset="0"/>
              </a:rPr>
              <a:t>Red Hat:</a:t>
            </a:r>
            <a:r>
              <a:rPr lang="en-US" b="0" i="0" dirty="0">
                <a:solidFill>
                  <a:srgbClr val="333333"/>
                </a:solidFill>
                <a:effectLst/>
                <a:latin typeface="Open Sans" panose="020B0606030504020204" pitchFamily="34" charset="0"/>
              </a:rPr>
              <a:t> emotional thinking, subjective feelings, perception, and opinion.  (How to remember Red Hat - Red is the color of rage and emotion.  Red Hat allows emotion and subjectivity to dominate.)</a:t>
            </a:r>
            <a:r>
              <a:rPr lang="en-US" dirty="0"/>
              <a:t/>
            </a:r>
            <a:br>
              <a:rPr lang="en-US" dirty="0"/>
            </a:br>
            <a:r>
              <a:rPr lang="en-US" dirty="0"/>
              <a:t/>
            </a:r>
            <a:br>
              <a:rPr lang="en-US" dirty="0"/>
            </a:br>
            <a:r>
              <a:rPr lang="en-US" b="1" i="0" dirty="0">
                <a:solidFill>
                  <a:srgbClr val="333333"/>
                </a:solidFill>
                <a:effectLst/>
                <a:latin typeface="Open Sans" panose="020B0606030504020204" pitchFamily="34" charset="0"/>
              </a:rPr>
              <a:t>Black Hat:</a:t>
            </a:r>
            <a:r>
              <a:rPr lang="en-US" b="0" i="0" dirty="0">
                <a:solidFill>
                  <a:srgbClr val="333333"/>
                </a:solidFill>
                <a:effectLst/>
                <a:latin typeface="Open Sans" panose="020B0606030504020204" pitchFamily="34" charset="0"/>
              </a:rPr>
              <a:t> critical, skeptical, focused on risks, and identifying problems.  (How to remember Black Hat - Black, the color of gloom and pessimism.  The Black Hat is the skeptic, and pessimist looking for the problems in everything.)</a:t>
            </a:r>
            <a:r>
              <a:rPr lang="en-US" dirty="0"/>
              <a:t/>
            </a:r>
            <a:br>
              <a:rPr lang="en-US" dirty="0"/>
            </a:br>
            <a:r>
              <a:rPr lang="en-US" dirty="0"/>
              <a:t/>
            </a:r>
            <a:br>
              <a:rPr lang="en-US" dirty="0"/>
            </a:br>
            <a:r>
              <a:rPr lang="en-US" b="1" i="0" dirty="0">
                <a:solidFill>
                  <a:srgbClr val="333333"/>
                </a:solidFill>
                <a:effectLst/>
                <a:latin typeface="Open Sans" panose="020B0606030504020204" pitchFamily="34" charset="0"/>
              </a:rPr>
              <a:t>Yellow Hat:</a:t>
            </a:r>
            <a:r>
              <a:rPr lang="en-US" b="0" i="0" dirty="0">
                <a:solidFill>
                  <a:srgbClr val="333333"/>
                </a:solidFill>
                <a:effectLst/>
                <a:latin typeface="Open Sans" panose="020B0606030504020204" pitchFamily="34" charset="0"/>
              </a:rPr>
              <a:t> optimistic, speculative, best-case scenario. (How to remember Yellow Hat - Yellow Hat is the sunny one.  They are happy and have a positive outlook on things, always expecting the best outcome.)</a:t>
            </a:r>
            <a:r>
              <a:rPr lang="en-US" dirty="0"/>
              <a:t/>
            </a:r>
            <a:br>
              <a:rPr lang="en-US" dirty="0"/>
            </a:br>
            <a:r>
              <a:rPr lang="en-US" dirty="0"/>
              <a:t/>
            </a:r>
            <a:br>
              <a:rPr lang="en-US" dirty="0"/>
            </a:br>
            <a:r>
              <a:rPr lang="en-US" b="1" i="0" dirty="0">
                <a:solidFill>
                  <a:srgbClr val="333333"/>
                </a:solidFill>
                <a:effectLst/>
                <a:latin typeface="Open Sans" panose="020B0606030504020204" pitchFamily="34" charset="0"/>
              </a:rPr>
              <a:t>Blue Hat: </a:t>
            </a:r>
            <a:r>
              <a:rPr lang="en-US" b="0" i="0" dirty="0">
                <a:solidFill>
                  <a:srgbClr val="333333"/>
                </a:solidFill>
                <a:effectLst/>
                <a:latin typeface="Open Sans" panose="020B0606030504020204" pitchFamily="34" charset="0"/>
              </a:rPr>
              <a:t>structured thinking, high-level overview of the situation, the big picture. (How to remember Blue Hat - Blue is the color of the sky.  Imagine the Blue Hat person has a 20,000 foot perspective on this.  They can see everything from a distance and get the big picture view.)</a:t>
            </a:r>
            <a:r>
              <a:rPr lang="en-US" dirty="0"/>
              <a:t/>
            </a:r>
            <a:br>
              <a:rPr lang="en-US" dirty="0"/>
            </a:br>
            <a:r>
              <a:rPr lang="en-US" dirty="0"/>
              <a:t/>
            </a:r>
            <a:br>
              <a:rPr lang="en-US" dirty="0"/>
            </a:br>
            <a:r>
              <a:rPr lang="en-US" b="1" i="0" dirty="0">
                <a:solidFill>
                  <a:srgbClr val="333333"/>
                </a:solidFill>
                <a:effectLst/>
                <a:latin typeface="Open Sans" panose="020B0606030504020204" pitchFamily="34" charset="0"/>
              </a:rPr>
              <a:t>Green Hat:</a:t>
            </a:r>
            <a:r>
              <a:rPr lang="en-US" b="0" i="0" dirty="0">
                <a:solidFill>
                  <a:srgbClr val="333333"/>
                </a:solidFill>
                <a:effectLst/>
                <a:latin typeface="Open Sans" panose="020B0606030504020204" pitchFamily="34" charset="0"/>
              </a:rPr>
              <a:t> creative, associative thinking, new ideas, brainstorming, out-of-the-box. (How to remember Green Hat - Green is the color of nature as capture by the artist.  The Green Hat is creative and generates lots of new ideas without concern for feasibility.)</a:t>
            </a:r>
            <a:r>
              <a:rPr lang="en-US" dirty="0"/>
              <a:t/>
            </a:r>
            <a:br>
              <a:rPr lang="en-US" dirty="0"/>
            </a:br>
            <a:r>
              <a:rPr lang="en-US" dirty="0"/>
              <a:t/>
            </a:r>
            <a:br>
              <a:rPr lang="en-US" dirty="0"/>
            </a:br>
            <a:r>
              <a:rPr lang="en-US" b="0" i="0" dirty="0">
                <a:solidFill>
                  <a:srgbClr val="333333"/>
                </a:solidFill>
                <a:effectLst/>
                <a:latin typeface="Open Sans" panose="020B0606030504020204" pitchFamily="34" charset="0"/>
              </a:rPr>
              <a:t>Since each member is assigned a single hat you don’t have to remember the characteristics of them all, only the hat which is assigned to you.  With 6 team members working together from their one-dimensional point of view, problems and solutions can be worked and dissected from 6 very different perspectives leading to well thought out conclusions. </a:t>
            </a:r>
            <a:endParaRPr lang="en-US" dirty="0"/>
          </a:p>
        </p:txBody>
      </p:sp>
      <p:sp>
        <p:nvSpPr>
          <p:cNvPr id="4" name="Footer Placeholder 12">
            <a:extLst>
              <a:ext uri="{FF2B5EF4-FFF2-40B4-BE49-F238E27FC236}">
                <a16:creationId xmlns="" xmlns:a16="http://schemas.microsoft.com/office/drawing/2014/main" id="{0E38A999-B626-4CC5-9BAF-BDEC2D988AF0}"/>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5" name="Slide Number Placeholder 4"/>
          <p:cNvSpPr>
            <a:spLocks noGrp="1"/>
          </p:cNvSpPr>
          <p:nvPr>
            <p:ph type="sldNum" sz="quarter" idx="12"/>
          </p:nvPr>
        </p:nvSpPr>
        <p:spPr/>
        <p:txBody>
          <a:bodyPr/>
          <a:lstStyle/>
          <a:p>
            <a:fld id="{C8C2747D-87CD-49B3-B348-5B8ED1820296}" type="slidenum">
              <a:rPr lang="en-IN" smtClean="0"/>
              <a:pPr/>
              <a:t>177</a:t>
            </a:fld>
            <a:endParaRPr lang="en-IN"/>
          </a:p>
        </p:txBody>
      </p:sp>
    </p:spTree>
    <p:extLst>
      <p:ext uri="{BB962C8B-B14F-4D97-AF65-F5344CB8AC3E}">
        <p14:creationId xmlns="" xmlns:p14="http://schemas.microsoft.com/office/powerpoint/2010/main" val="1695000555"/>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 xmlns:a16="http://schemas.microsoft.com/office/drawing/2014/main" id="{6AA57A0A-8109-45BD-8E7C-30626E73A53B}"/>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21896" y="469661"/>
            <a:ext cx="10858230" cy="5979265"/>
          </a:xfrm>
          <a:prstGeom prst="rect">
            <a:avLst/>
          </a:prstGeom>
          <a:noFill/>
          <a:extLst>
            <a:ext uri="{909E8E84-426E-40DD-AFC4-6F175D3DCCD1}">
              <a14:hiddenFill xmlns="" xmlns:a14="http://schemas.microsoft.com/office/drawing/2010/main">
                <a:solidFill>
                  <a:srgbClr val="FFFFFF"/>
                </a:solidFill>
              </a14:hiddenFill>
            </a:ext>
          </a:extLst>
        </p:spPr>
      </p:pic>
      <p:sp>
        <p:nvSpPr>
          <p:cNvPr id="3" name="Footer Placeholder 12">
            <a:extLst>
              <a:ext uri="{FF2B5EF4-FFF2-40B4-BE49-F238E27FC236}">
                <a16:creationId xmlns="" xmlns:a16="http://schemas.microsoft.com/office/drawing/2014/main" id="{7287C2E2-E8A4-45D1-8646-59D43C5C3D31}"/>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4" name="Slide Number Placeholder 3"/>
          <p:cNvSpPr>
            <a:spLocks noGrp="1"/>
          </p:cNvSpPr>
          <p:nvPr>
            <p:ph type="sldNum" sz="quarter" idx="12"/>
          </p:nvPr>
        </p:nvSpPr>
        <p:spPr/>
        <p:txBody>
          <a:bodyPr/>
          <a:lstStyle/>
          <a:p>
            <a:fld id="{C8C2747D-87CD-49B3-B348-5B8ED1820296}" type="slidenum">
              <a:rPr lang="en-IN" smtClean="0"/>
              <a:pPr/>
              <a:t>178</a:t>
            </a:fld>
            <a:endParaRPr lang="en-IN"/>
          </a:p>
        </p:txBody>
      </p:sp>
    </p:spTree>
    <p:extLst>
      <p:ext uri="{BB962C8B-B14F-4D97-AF65-F5344CB8AC3E}">
        <p14:creationId xmlns="" xmlns:p14="http://schemas.microsoft.com/office/powerpoint/2010/main" val="105918970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62B608B-3D67-4881-8A4E-D58B6A661CD4}"/>
              </a:ext>
            </a:extLst>
          </p:cNvPr>
          <p:cNvSpPr>
            <a:spLocks noGrp="1"/>
          </p:cNvSpPr>
          <p:nvPr>
            <p:ph idx="1"/>
          </p:nvPr>
        </p:nvSpPr>
        <p:spPr>
          <a:xfrm>
            <a:off x="838200" y="1409075"/>
            <a:ext cx="10515600" cy="4767888"/>
          </a:xfrm>
        </p:spPr>
        <p:txBody>
          <a:bodyPr>
            <a:normAutofit/>
          </a:bodyPr>
          <a:lstStyle/>
          <a:p>
            <a:r>
              <a:rPr lang="en-US" dirty="0"/>
              <a:t>Great ideas are everywhere. There are thousands in plain sight right now, but we don't see them.</a:t>
            </a:r>
          </a:p>
          <a:p>
            <a:r>
              <a:rPr lang="en-US" dirty="0"/>
              <a:t>To recognize them takes creativity, and to cultivate creativity takes patience, perseverance, and passion.</a:t>
            </a:r>
          </a:p>
          <a:p>
            <a:r>
              <a:rPr lang="en-US" dirty="0"/>
              <a:t>If you're ready to start making great things happen, try these super easy techniques to unleash your inner creative genius and cultivate your own million-dollar idea.</a:t>
            </a:r>
          </a:p>
        </p:txBody>
      </p:sp>
      <p:sp>
        <p:nvSpPr>
          <p:cNvPr id="4" name="Rectangle 3">
            <a:extLst>
              <a:ext uri="{FF2B5EF4-FFF2-40B4-BE49-F238E27FC236}">
                <a16:creationId xmlns="" xmlns:a16="http://schemas.microsoft.com/office/drawing/2014/main" id="{59230D27-2A45-4C85-B827-48B0E7B69568}"/>
              </a:ext>
            </a:extLst>
          </p:cNvPr>
          <p:cNvSpPr/>
          <p:nvPr/>
        </p:nvSpPr>
        <p:spPr>
          <a:xfrm>
            <a:off x="1752600" y="167598"/>
            <a:ext cx="8686800" cy="5517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MILLION DOLLAR IDEA </a:t>
            </a:r>
            <a:r>
              <a:rPr lang="en-US" sz="2800" b="1" dirty="0">
                <a:solidFill>
                  <a:schemeClr val="tx1"/>
                </a:solidFill>
                <a:latin typeface="Times New Roman" pitchFamily="18" charset="0"/>
                <a:cs typeface="Times New Roman" pitchFamily="18" charset="0"/>
              </a:rPr>
              <a:t>(CO3)</a:t>
            </a:r>
          </a:p>
        </p:txBody>
      </p:sp>
      <p:sp>
        <p:nvSpPr>
          <p:cNvPr id="5" name="Footer Placeholder 12">
            <a:extLst>
              <a:ext uri="{FF2B5EF4-FFF2-40B4-BE49-F238E27FC236}">
                <a16:creationId xmlns="" xmlns:a16="http://schemas.microsoft.com/office/drawing/2014/main" id="{CFD91418-6E71-4684-9F25-77447225AF69}"/>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Slide Number Placeholder 5"/>
          <p:cNvSpPr>
            <a:spLocks noGrp="1"/>
          </p:cNvSpPr>
          <p:nvPr>
            <p:ph type="sldNum" sz="quarter" idx="12"/>
          </p:nvPr>
        </p:nvSpPr>
        <p:spPr/>
        <p:txBody>
          <a:bodyPr/>
          <a:lstStyle/>
          <a:p>
            <a:fld id="{C8C2747D-87CD-49B3-B348-5B8ED1820296}" type="slidenum">
              <a:rPr lang="en-IN" smtClean="0"/>
              <a:pPr/>
              <a:t>179</a:t>
            </a:fld>
            <a:endParaRPr lang="en-IN"/>
          </a:p>
        </p:txBody>
      </p:sp>
    </p:spTree>
    <p:extLst>
      <p:ext uri="{BB962C8B-B14F-4D97-AF65-F5344CB8AC3E}">
        <p14:creationId xmlns="" xmlns:p14="http://schemas.microsoft.com/office/powerpoint/2010/main" val="24245288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828800" y="134910"/>
            <a:ext cx="8754256" cy="7794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solidFill>
                  <a:schemeClr val="tx1"/>
                </a:solidFill>
                <a:latin typeface="Times New Roman" pitchFamily="18" charset="0"/>
                <a:cs typeface="Times New Roman" pitchFamily="18" charset="0"/>
              </a:rPr>
              <a:t>PERSONAS (CO3)</a:t>
            </a:r>
          </a:p>
        </p:txBody>
      </p:sp>
      <p:sp>
        <p:nvSpPr>
          <p:cNvPr id="7" name="Rectangle 6"/>
          <p:cNvSpPr/>
          <p:nvPr/>
        </p:nvSpPr>
        <p:spPr>
          <a:xfrm>
            <a:off x="629587" y="1166844"/>
            <a:ext cx="10867869" cy="5109860"/>
          </a:xfrm>
          <a:prstGeom prst="rect">
            <a:avLst/>
          </a:prstGeom>
        </p:spPr>
        <p:txBody>
          <a:bodyPr wrap="square">
            <a:spAutoFit/>
          </a:bodyPr>
          <a:lstStyle/>
          <a:p>
            <a:pPr algn="just">
              <a:lnSpc>
                <a:spcPct val="150000"/>
              </a:lnSpc>
            </a:pPr>
            <a:r>
              <a:rPr lang="en-US" sz="2200" dirty="0">
                <a:latin typeface="Times New Roman" pitchFamily="18" charset="0"/>
                <a:cs typeface="Times New Roman" pitchFamily="18" charset="0"/>
              </a:rPr>
              <a:t>Personas are fictional characters, which you create based upon your research in order to represent the different user types that might use your service, product, site, or brand in a similar way. </a:t>
            </a:r>
          </a:p>
          <a:p>
            <a:pPr algn="just">
              <a:lnSpc>
                <a:spcPct val="150000"/>
              </a:lnSpc>
            </a:pPr>
            <a:r>
              <a:rPr lang="en-US" sz="2200" dirty="0">
                <a:latin typeface="Times New Roman" pitchFamily="18" charset="0"/>
                <a:cs typeface="Times New Roman" pitchFamily="18" charset="0"/>
              </a:rPr>
              <a:t>Creating </a:t>
            </a:r>
            <a:r>
              <a:rPr lang="en-US" sz="2200" u="sng" dirty="0">
                <a:latin typeface="Times New Roman" pitchFamily="18" charset="0"/>
                <a:cs typeface="Times New Roman" pitchFamily="18" charset="0"/>
              </a:rPr>
              <a:t>personas</a:t>
            </a:r>
            <a:r>
              <a:rPr lang="en-US" sz="2200" dirty="0">
                <a:latin typeface="Times New Roman" pitchFamily="18" charset="0"/>
                <a:cs typeface="Times New Roman" pitchFamily="18" charset="0"/>
              </a:rPr>
              <a:t> will help you to:</a:t>
            </a:r>
          </a:p>
          <a:p>
            <a:pPr marL="457200" indent="-457200" algn="just">
              <a:lnSpc>
                <a:spcPct val="150000"/>
              </a:lnSpc>
              <a:buFont typeface="+mj-lt"/>
              <a:buAutoNum type="arabicPeriod"/>
            </a:pPr>
            <a:r>
              <a:rPr lang="en-US" sz="2200" dirty="0">
                <a:latin typeface="Times New Roman" pitchFamily="18" charset="0"/>
                <a:cs typeface="Times New Roman" pitchFamily="18" charset="0"/>
              </a:rPr>
              <a:t>Understand your users’ needs, experiences, </a:t>
            </a:r>
            <a:r>
              <a:rPr lang="en-US" sz="2200" dirty="0" err="1">
                <a:latin typeface="Times New Roman" pitchFamily="18" charset="0"/>
                <a:cs typeface="Times New Roman" pitchFamily="18" charset="0"/>
              </a:rPr>
              <a:t>behaviours</a:t>
            </a:r>
            <a:r>
              <a:rPr lang="en-US" sz="2200" dirty="0">
                <a:latin typeface="Times New Roman" pitchFamily="18" charset="0"/>
                <a:cs typeface="Times New Roman" pitchFamily="18" charset="0"/>
              </a:rPr>
              <a:t> and goals. </a:t>
            </a:r>
          </a:p>
          <a:p>
            <a:pPr marL="457200" indent="-457200" algn="just">
              <a:lnSpc>
                <a:spcPct val="150000"/>
              </a:lnSpc>
              <a:buFont typeface="+mj-lt"/>
              <a:buAutoNum type="arabicPeriod"/>
            </a:pPr>
            <a:r>
              <a:rPr lang="en-US" sz="2200" dirty="0">
                <a:latin typeface="Times New Roman" pitchFamily="18" charset="0"/>
                <a:cs typeface="Times New Roman" pitchFamily="18" charset="0"/>
              </a:rPr>
              <a:t>Help you step out of yourself. </a:t>
            </a:r>
          </a:p>
          <a:p>
            <a:pPr marL="457200" indent="-457200" algn="just">
              <a:lnSpc>
                <a:spcPct val="150000"/>
              </a:lnSpc>
              <a:buFont typeface="+mj-lt"/>
              <a:buAutoNum type="arabicPeriod"/>
            </a:pPr>
            <a:r>
              <a:rPr lang="en-US" sz="2200" dirty="0">
                <a:latin typeface="Times New Roman" pitchFamily="18" charset="0"/>
                <a:cs typeface="Times New Roman" pitchFamily="18" charset="0"/>
              </a:rPr>
              <a:t>Help you to </a:t>
            </a:r>
            <a:r>
              <a:rPr lang="en-US" sz="2200" dirty="0" err="1">
                <a:latin typeface="Times New Roman" pitchFamily="18" charset="0"/>
                <a:cs typeface="Times New Roman" pitchFamily="18" charset="0"/>
              </a:rPr>
              <a:t>recognise</a:t>
            </a:r>
            <a:r>
              <a:rPr lang="en-US" sz="2200" dirty="0">
                <a:latin typeface="Times New Roman" pitchFamily="18" charset="0"/>
                <a:cs typeface="Times New Roman" pitchFamily="18" charset="0"/>
              </a:rPr>
              <a:t> that different people have different needs and expectations.</a:t>
            </a:r>
          </a:p>
          <a:p>
            <a:pPr marL="457200" indent="-457200" algn="just">
              <a:lnSpc>
                <a:spcPct val="150000"/>
              </a:lnSpc>
              <a:buFont typeface="+mj-lt"/>
              <a:buAutoNum type="arabicPeriod"/>
            </a:pPr>
            <a:r>
              <a:rPr lang="en-US" sz="2200" dirty="0">
                <a:latin typeface="Times New Roman" pitchFamily="18" charset="0"/>
                <a:cs typeface="Times New Roman" pitchFamily="18" charset="0"/>
              </a:rPr>
              <a:t>Help you to identify with the user you’re designing for. Personas make the design task at hand less complex, they guide your </a:t>
            </a:r>
            <a:r>
              <a:rPr lang="en-US" sz="2200" u="sng" dirty="0">
                <a:latin typeface="Times New Roman" pitchFamily="18" charset="0"/>
                <a:cs typeface="Times New Roman" pitchFamily="18" charset="0"/>
                <a:hlinkClick r:id="rId2" tooltip="What is Ideation?"/>
              </a:rPr>
              <a:t>ideation</a:t>
            </a:r>
            <a:r>
              <a:rPr lang="en-US" sz="2200" dirty="0">
                <a:latin typeface="Times New Roman" pitchFamily="18" charset="0"/>
                <a:cs typeface="Times New Roman" pitchFamily="18" charset="0"/>
              </a:rPr>
              <a:t> processes, and they can help you to achieve the goal of creating a good user experience for your target user group.</a:t>
            </a:r>
          </a:p>
        </p:txBody>
      </p:sp>
      <p:sp>
        <p:nvSpPr>
          <p:cNvPr id="4" name="Footer Placeholder 12">
            <a:extLst>
              <a:ext uri="{FF2B5EF4-FFF2-40B4-BE49-F238E27FC236}">
                <a16:creationId xmlns="" xmlns:a16="http://schemas.microsoft.com/office/drawing/2014/main" id="{0D7C9223-4B3B-4A6D-9826-E089945271C0}"/>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5" name="Slide Number Placeholder 4"/>
          <p:cNvSpPr>
            <a:spLocks noGrp="1"/>
          </p:cNvSpPr>
          <p:nvPr>
            <p:ph type="sldNum" sz="quarter" idx="12"/>
          </p:nvPr>
        </p:nvSpPr>
        <p:spPr/>
        <p:txBody>
          <a:bodyPr/>
          <a:lstStyle/>
          <a:p>
            <a:fld id="{C8C2747D-87CD-49B3-B348-5B8ED1820296}" type="slidenum">
              <a:rPr lang="en-IN" smtClean="0"/>
              <a:pPr/>
              <a:t>18</a:t>
            </a:fld>
            <a:endParaRPr lang="en-IN"/>
          </a:p>
        </p:txBody>
      </p:sp>
    </p:spTree>
    <p:extLst>
      <p:ext uri="{BB962C8B-B14F-4D97-AF65-F5344CB8AC3E}">
        <p14:creationId xmlns="" xmlns:p14="http://schemas.microsoft.com/office/powerpoint/2010/main" val="9317916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B38E281-9B01-497A-B55A-E141DE88EEFF}"/>
              </a:ext>
            </a:extLst>
          </p:cNvPr>
          <p:cNvSpPr>
            <a:spLocks noGrp="1"/>
          </p:cNvSpPr>
          <p:nvPr>
            <p:ph type="title"/>
          </p:nvPr>
        </p:nvSpPr>
        <p:spPr>
          <a:xfrm>
            <a:off x="598357" y="1019331"/>
            <a:ext cx="10515600" cy="644577"/>
          </a:xfrm>
        </p:spPr>
        <p:txBody>
          <a:bodyPr>
            <a:normAutofit fontScale="90000"/>
          </a:bodyPr>
          <a:lstStyle/>
          <a:p>
            <a:r>
              <a:rPr lang="en-US" dirty="0"/>
              <a:t>How to nurture a Million Dollar Idea?</a:t>
            </a:r>
          </a:p>
        </p:txBody>
      </p:sp>
      <p:sp>
        <p:nvSpPr>
          <p:cNvPr id="3" name="Content Placeholder 2">
            <a:extLst>
              <a:ext uri="{FF2B5EF4-FFF2-40B4-BE49-F238E27FC236}">
                <a16:creationId xmlns="" xmlns:a16="http://schemas.microsoft.com/office/drawing/2014/main" id="{8084AA48-D4FC-471D-ADC3-4DF4C5FF1C1C}"/>
              </a:ext>
            </a:extLst>
          </p:cNvPr>
          <p:cNvSpPr>
            <a:spLocks noGrp="1"/>
          </p:cNvSpPr>
          <p:nvPr>
            <p:ph idx="1"/>
          </p:nvPr>
        </p:nvSpPr>
        <p:spPr/>
        <p:txBody>
          <a:bodyPr/>
          <a:lstStyle/>
          <a:p>
            <a:pPr marL="0" indent="0">
              <a:buNone/>
            </a:pPr>
            <a:r>
              <a:rPr lang="en-US" dirty="0"/>
              <a:t>1. Question everything. </a:t>
            </a:r>
          </a:p>
          <a:p>
            <a:r>
              <a:rPr lang="en-US" dirty="0"/>
              <a:t>Einstein once said that if he had an hour to solve a problem he would spend the first 55 minutes making sure he was answering the right question. When you find yourself thinking or following traditional ideas that everyone assumes are right, question them. Keep "what if?" at the front of your mind.</a:t>
            </a:r>
          </a:p>
          <a:p>
            <a:pPr marL="0" indent="0">
              <a:buNone/>
            </a:pPr>
            <a:r>
              <a:rPr lang="en-US" dirty="0"/>
              <a:t>2. Brainstorm fearlessly. </a:t>
            </a:r>
          </a:p>
          <a:p>
            <a:r>
              <a:rPr lang="en-US" dirty="0"/>
              <a:t>We usually value quality over quantity, but when it comes to ideas, the more the better. Think of as many as you can and keep them coming. The more you create, the better your odds of success.</a:t>
            </a:r>
          </a:p>
        </p:txBody>
      </p:sp>
      <p:sp>
        <p:nvSpPr>
          <p:cNvPr id="4" name="Rectangle 3">
            <a:extLst>
              <a:ext uri="{FF2B5EF4-FFF2-40B4-BE49-F238E27FC236}">
                <a16:creationId xmlns="" xmlns:a16="http://schemas.microsoft.com/office/drawing/2014/main" id="{3FCC4CB3-6198-4B4F-B8B1-AF490B741278}"/>
              </a:ext>
            </a:extLst>
          </p:cNvPr>
          <p:cNvSpPr/>
          <p:nvPr/>
        </p:nvSpPr>
        <p:spPr>
          <a:xfrm>
            <a:off x="1752600" y="167598"/>
            <a:ext cx="8686800" cy="5517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MILLION DOLLAR IDEA </a:t>
            </a:r>
            <a:r>
              <a:rPr lang="en-US" sz="2800" b="1" dirty="0">
                <a:solidFill>
                  <a:schemeClr val="tx1"/>
                </a:solidFill>
                <a:latin typeface="Times New Roman" pitchFamily="18" charset="0"/>
                <a:cs typeface="Times New Roman" pitchFamily="18" charset="0"/>
              </a:rPr>
              <a:t>(CO3)</a:t>
            </a:r>
          </a:p>
        </p:txBody>
      </p:sp>
      <p:sp>
        <p:nvSpPr>
          <p:cNvPr id="5" name="Footer Placeholder 12">
            <a:extLst>
              <a:ext uri="{FF2B5EF4-FFF2-40B4-BE49-F238E27FC236}">
                <a16:creationId xmlns="" xmlns:a16="http://schemas.microsoft.com/office/drawing/2014/main" id="{C97BBF75-D0F1-4B75-9CF8-E17DB7A26461}"/>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Slide Number Placeholder 5"/>
          <p:cNvSpPr>
            <a:spLocks noGrp="1"/>
          </p:cNvSpPr>
          <p:nvPr>
            <p:ph type="sldNum" sz="quarter" idx="12"/>
          </p:nvPr>
        </p:nvSpPr>
        <p:spPr/>
        <p:txBody>
          <a:bodyPr/>
          <a:lstStyle/>
          <a:p>
            <a:fld id="{C8C2747D-87CD-49B3-B348-5B8ED1820296}" type="slidenum">
              <a:rPr lang="en-IN" smtClean="0"/>
              <a:pPr/>
              <a:t>180</a:t>
            </a:fld>
            <a:endParaRPr lang="en-IN"/>
          </a:p>
        </p:txBody>
      </p:sp>
    </p:spTree>
    <p:extLst>
      <p:ext uri="{BB962C8B-B14F-4D97-AF65-F5344CB8AC3E}">
        <p14:creationId xmlns="" xmlns:p14="http://schemas.microsoft.com/office/powerpoint/2010/main" val="20728299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B38E281-9B01-497A-B55A-E141DE88EEFF}"/>
              </a:ext>
            </a:extLst>
          </p:cNvPr>
          <p:cNvSpPr>
            <a:spLocks noGrp="1"/>
          </p:cNvSpPr>
          <p:nvPr>
            <p:ph type="title"/>
          </p:nvPr>
        </p:nvSpPr>
        <p:spPr>
          <a:xfrm>
            <a:off x="838200" y="1034321"/>
            <a:ext cx="10515600" cy="656367"/>
          </a:xfrm>
        </p:spPr>
        <p:txBody>
          <a:bodyPr>
            <a:normAutofit fontScale="90000"/>
          </a:bodyPr>
          <a:lstStyle/>
          <a:p>
            <a:r>
              <a:rPr lang="en-US" dirty="0"/>
              <a:t>How to nurture a Million Dollar Idea?</a:t>
            </a:r>
          </a:p>
        </p:txBody>
      </p:sp>
      <p:sp>
        <p:nvSpPr>
          <p:cNvPr id="3" name="Content Placeholder 2">
            <a:extLst>
              <a:ext uri="{FF2B5EF4-FFF2-40B4-BE49-F238E27FC236}">
                <a16:creationId xmlns="" xmlns:a16="http://schemas.microsoft.com/office/drawing/2014/main" id="{8084AA48-D4FC-471D-ADC3-4DF4C5FF1C1C}"/>
              </a:ext>
            </a:extLst>
          </p:cNvPr>
          <p:cNvSpPr>
            <a:spLocks noGrp="1"/>
          </p:cNvSpPr>
          <p:nvPr>
            <p:ph idx="1"/>
          </p:nvPr>
        </p:nvSpPr>
        <p:spPr/>
        <p:txBody>
          <a:bodyPr>
            <a:normAutofit fontScale="92500" lnSpcReduction="10000"/>
          </a:bodyPr>
          <a:lstStyle/>
          <a:p>
            <a:pPr marL="0" indent="0">
              <a:buNone/>
            </a:pPr>
            <a:r>
              <a:rPr lang="en-US" dirty="0"/>
              <a:t>3. Look for solutions. </a:t>
            </a:r>
          </a:p>
          <a:p>
            <a:pPr marL="0" indent="0">
              <a:buNone/>
            </a:pPr>
            <a:r>
              <a:rPr lang="en-US" dirty="0"/>
              <a:t>Don't just think of ideas; think of ideas that solve problems. We're surrounded by problems that need solutions--we just need people to recognize where they are and what to do.</a:t>
            </a:r>
          </a:p>
          <a:p>
            <a:pPr marL="0" indent="0">
              <a:buNone/>
            </a:pPr>
            <a:endParaRPr lang="en-US" dirty="0"/>
          </a:p>
          <a:p>
            <a:pPr marL="0" indent="0">
              <a:buNone/>
            </a:pPr>
            <a:r>
              <a:rPr lang="en-US" dirty="0"/>
              <a:t>4. Take a lot of showers. </a:t>
            </a:r>
          </a:p>
          <a:p>
            <a:pPr marL="0" indent="0">
              <a:buNone/>
            </a:pPr>
            <a:r>
              <a:rPr lang="en-US" dirty="0"/>
              <a:t>Sometimes the best ideas don't happen when you are thinking they should. You stall out under pressure but then step into the shower and all of sudden it hits you. Sure, you have to do your homework for an epiphany like that to happen, but you also have to give yourself some zone-out moments for it to come to you.</a:t>
            </a:r>
          </a:p>
        </p:txBody>
      </p:sp>
      <p:sp>
        <p:nvSpPr>
          <p:cNvPr id="4" name="Rectangle 3">
            <a:extLst>
              <a:ext uri="{FF2B5EF4-FFF2-40B4-BE49-F238E27FC236}">
                <a16:creationId xmlns="" xmlns:a16="http://schemas.microsoft.com/office/drawing/2014/main" id="{AC35A5DB-D4D2-44BE-812D-AF1ED6FCE075}"/>
              </a:ext>
            </a:extLst>
          </p:cNvPr>
          <p:cNvSpPr/>
          <p:nvPr/>
        </p:nvSpPr>
        <p:spPr>
          <a:xfrm>
            <a:off x="1752600" y="167598"/>
            <a:ext cx="8686800" cy="5517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MILLION DOLLAR IDEA </a:t>
            </a:r>
            <a:r>
              <a:rPr lang="en-US" sz="2800" b="1" dirty="0">
                <a:solidFill>
                  <a:schemeClr val="tx1"/>
                </a:solidFill>
                <a:latin typeface="Times New Roman" pitchFamily="18" charset="0"/>
                <a:cs typeface="Times New Roman" pitchFamily="18" charset="0"/>
              </a:rPr>
              <a:t>(CO3)</a:t>
            </a:r>
          </a:p>
        </p:txBody>
      </p:sp>
      <p:sp>
        <p:nvSpPr>
          <p:cNvPr id="5" name="Footer Placeholder 12">
            <a:extLst>
              <a:ext uri="{FF2B5EF4-FFF2-40B4-BE49-F238E27FC236}">
                <a16:creationId xmlns="" xmlns:a16="http://schemas.microsoft.com/office/drawing/2014/main" id="{8C9E0E34-AABB-4C41-B3FF-799C07B75F1F}"/>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Slide Number Placeholder 5"/>
          <p:cNvSpPr>
            <a:spLocks noGrp="1"/>
          </p:cNvSpPr>
          <p:nvPr>
            <p:ph type="sldNum" sz="quarter" idx="12"/>
          </p:nvPr>
        </p:nvSpPr>
        <p:spPr/>
        <p:txBody>
          <a:bodyPr/>
          <a:lstStyle/>
          <a:p>
            <a:fld id="{C8C2747D-87CD-49B3-B348-5B8ED1820296}" type="slidenum">
              <a:rPr lang="en-IN" smtClean="0"/>
              <a:pPr/>
              <a:t>181</a:t>
            </a:fld>
            <a:endParaRPr lang="en-IN"/>
          </a:p>
        </p:txBody>
      </p:sp>
    </p:spTree>
    <p:extLst>
      <p:ext uri="{BB962C8B-B14F-4D97-AF65-F5344CB8AC3E}">
        <p14:creationId xmlns="" xmlns:p14="http://schemas.microsoft.com/office/powerpoint/2010/main" val="120555566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B38E281-9B01-497A-B55A-E141DE88EEFF}"/>
              </a:ext>
            </a:extLst>
          </p:cNvPr>
          <p:cNvSpPr>
            <a:spLocks noGrp="1"/>
          </p:cNvSpPr>
          <p:nvPr>
            <p:ph type="title"/>
          </p:nvPr>
        </p:nvSpPr>
        <p:spPr>
          <a:xfrm>
            <a:off x="838200" y="1154243"/>
            <a:ext cx="10515600" cy="536445"/>
          </a:xfrm>
        </p:spPr>
        <p:txBody>
          <a:bodyPr>
            <a:normAutofit fontScale="90000"/>
          </a:bodyPr>
          <a:lstStyle/>
          <a:p>
            <a:r>
              <a:rPr lang="en-US" dirty="0"/>
              <a:t>How to nurture a Million Dollar Idea?</a:t>
            </a:r>
          </a:p>
        </p:txBody>
      </p:sp>
      <p:sp>
        <p:nvSpPr>
          <p:cNvPr id="3" name="Content Placeholder 2">
            <a:extLst>
              <a:ext uri="{FF2B5EF4-FFF2-40B4-BE49-F238E27FC236}">
                <a16:creationId xmlns="" xmlns:a16="http://schemas.microsoft.com/office/drawing/2014/main" id="{8084AA48-D4FC-471D-ADC3-4DF4C5FF1C1C}"/>
              </a:ext>
            </a:extLst>
          </p:cNvPr>
          <p:cNvSpPr>
            <a:spLocks noGrp="1"/>
          </p:cNvSpPr>
          <p:nvPr>
            <p:ph idx="1"/>
          </p:nvPr>
        </p:nvSpPr>
        <p:spPr/>
        <p:txBody>
          <a:bodyPr>
            <a:normAutofit/>
          </a:bodyPr>
          <a:lstStyle/>
          <a:p>
            <a:pPr marL="0" indent="0">
              <a:buNone/>
            </a:pPr>
            <a:r>
              <a:rPr lang="en-US" dirty="0"/>
              <a:t>5. Consume as much information as you can. </a:t>
            </a:r>
          </a:p>
          <a:p>
            <a:pPr marL="0" indent="0">
              <a:buNone/>
            </a:pPr>
            <a:r>
              <a:rPr lang="en-US" dirty="0"/>
              <a:t>The more you know, the more you are informed, and the more informed, the more ideas. Be known as someone who is constantly learning, engulfed in ideas.</a:t>
            </a:r>
          </a:p>
          <a:p>
            <a:pPr marL="0" indent="0">
              <a:buNone/>
            </a:pPr>
            <a:endParaRPr lang="en-US" dirty="0"/>
          </a:p>
          <a:p>
            <a:pPr marL="0" indent="0">
              <a:buNone/>
            </a:pPr>
            <a:r>
              <a:rPr lang="en-US" dirty="0"/>
              <a:t>6. Be on the lookout. </a:t>
            </a:r>
          </a:p>
          <a:p>
            <a:pPr marL="0" indent="0">
              <a:buNone/>
            </a:pPr>
            <a:r>
              <a:rPr lang="en-US" dirty="0"/>
              <a:t>Be always on the lookout for an idea, whether you're walking, talking, exercising, working, sleeping. Carry a notebook and keep a log of all of your ideas. You never know when the right one will strike.</a:t>
            </a:r>
          </a:p>
        </p:txBody>
      </p:sp>
      <p:sp>
        <p:nvSpPr>
          <p:cNvPr id="4" name="Rectangle 3">
            <a:extLst>
              <a:ext uri="{FF2B5EF4-FFF2-40B4-BE49-F238E27FC236}">
                <a16:creationId xmlns="" xmlns:a16="http://schemas.microsoft.com/office/drawing/2014/main" id="{F67981D4-5BAC-44B8-95EF-C54163A7DCB8}"/>
              </a:ext>
            </a:extLst>
          </p:cNvPr>
          <p:cNvSpPr/>
          <p:nvPr/>
        </p:nvSpPr>
        <p:spPr>
          <a:xfrm>
            <a:off x="1752600" y="167598"/>
            <a:ext cx="8686800" cy="5517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MILLION DOLLAR IDEA </a:t>
            </a:r>
            <a:r>
              <a:rPr lang="en-US" sz="2800" b="1" dirty="0">
                <a:solidFill>
                  <a:schemeClr val="tx1"/>
                </a:solidFill>
                <a:latin typeface="Times New Roman" pitchFamily="18" charset="0"/>
                <a:cs typeface="Times New Roman" pitchFamily="18" charset="0"/>
              </a:rPr>
              <a:t>(CO3)</a:t>
            </a:r>
          </a:p>
        </p:txBody>
      </p:sp>
      <p:sp>
        <p:nvSpPr>
          <p:cNvPr id="5" name="Footer Placeholder 12">
            <a:extLst>
              <a:ext uri="{FF2B5EF4-FFF2-40B4-BE49-F238E27FC236}">
                <a16:creationId xmlns="" xmlns:a16="http://schemas.microsoft.com/office/drawing/2014/main" id="{BDB883A0-7B54-4B50-BA2F-92B07F46DE44}"/>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Slide Number Placeholder 5"/>
          <p:cNvSpPr>
            <a:spLocks noGrp="1"/>
          </p:cNvSpPr>
          <p:nvPr>
            <p:ph type="sldNum" sz="quarter" idx="12"/>
          </p:nvPr>
        </p:nvSpPr>
        <p:spPr/>
        <p:txBody>
          <a:bodyPr/>
          <a:lstStyle/>
          <a:p>
            <a:fld id="{C8C2747D-87CD-49B3-B348-5B8ED1820296}" type="slidenum">
              <a:rPr lang="en-IN" smtClean="0"/>
              <a:pPr/>
              <a:t>182</a:t>
            </a:fld>
            <a:endParaRPr lang="en-IN"/>
          </a:p>
        </p:txBody>
      </p:sp>
    </p:spTree>
    <p:extLst>
      <p:ext uri="{BB962C8B-B14F-4D97-AF65-F5344CB8AC3E}">
        <p14:creationId xmlns="" xmlns:p14="http://schemas.microsoft.com/office/powerpoint/2010/main" val="12727104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B38E281-9B01-497A-B55A-E141DE88EEFF}"/>
              </a:ext>
            </a:extLst>
          </p:cNvPr>
          <p:cNvSpPr>
            <a:spLocks noGrp="1"/>
          </p:cNvSpPr>
          <p:nvPr>
            <p:ph type="title"/>
          </p:nvPr>
        </p:nvSpPr>
        <p:spPr>
          <a:xfrm>
            <a:off x="838200" y="1004341"/>
            <a:ext cx="10515600" cy="686347"/>
          </a:xfrm>
        </p:spPr>
        <p:txBody>
          <a:bodyPr>
            <a:normAutofit fontScale="90000"/>
          </a:bodyPr>
          <a:lstStyle/>
          <a:p>
            <a:r>
              <a:rPr lang="en-US" dirty="0"/>
              <a:t>How to nurture a Million Dollar Idea?</a:t>
            </a:r>
          </a:p>
        </p:txBody>
      </p:sp>
      <p:sp>
        <p:nvSpPr>
          <p:cNvPr id="3" name="Content Placeholder 2">
            <a:extLst>
              <a:ext uri="{FF2B5EF4-FFF2-40B4-BE49-F238E27FC236}">
                <a16:creationId xmlns="" xmlns:a16="http://schemas.microsoft.com/office/drawing/2014/main" id="{8084AA48-D4FC-471D-ADC3-4DF4C5FF1C1C}"/>
              </a:ext>
            </a:extLst>
          </p:cNvPr>
          <p:cNvSpPr>
            <a:spLocks noGrp="1"/>
          </p:cNvSpPr>
          <p:nvPr>
            <p:ph idx="1"/>
          </p:nvPr>
        </p:nvSpPr>
        <p:spPr/>
        <p:txBody>
          <a:bodyPr>
            <a:normAutofit lnSpcReduction="10000"/>
          </a:bodyPr>
          <a:lstStyle/>
          <a:p>
            <a:pPr marL="0" indent="0">
              <a:buNone/>
            </a:pPr>
            <a:r>
              <a:rPr lang="en-US" dirty="0"/>
              <a:t>7. Follow the demand. </a:t>
            </a:r>
          </a:p>
          <a:p>
            <a:pPr marL="0" indent="0">
              <a:buNone/>
            </a:pPr>
            <a:r>
              <a:rPr lang="en-US" dirty="0"/>
              <a:t>Ideas are good, but great ideas meet high-demand needs and provide solutions to big problems. As you're culling through ideas, keep the size of the market in mind.</a:t>
            </a:r>
          </a:p>
          <a:p>
            <a:pPr marL="0" indent="0">
              <a:buNone/>
            </a:pPr>
            <a:endParaRPr lang="en-US" dirty="0"/>
          </a:p>
          <a:p>
            <a:pPr marL="0" indent="0">
              <a:buNone/>
            </a:pPr>
            <a:r>
              <a:rPr lang="en-US" dirty="0"/>
              <a:t>8. Let '</a:t>
            </a:r>
            <a:r>
              <a:rPr lang="en-US" dirty="0" err="1"/>
              <a:t>em</a:t>
            </a:r>
            <a:r>
              <a:rPr lang="en-US" dirty="0"/>
              <a:t> call you nuts. </a:t>
            </a:r>
          </a:p>
          <a:p>
            <a:pPr marL="0" indent="0">
              <a:buNone/>
            </a:pPr>
            <a:r>
              <a:rPr lang="en-US" dirty="0"/>
              <a:t>When you innovate, when you create, when you think of something new that no one else has thought of or even tried, be ready for people to roll their eyes and laugh. Ignore them and have faith in your own abilities.</a:t>
            </a:r>
          </a:p>
        </p:txBody>
      </p:sp>
      <p:sp>
        <p:nvSpPr>
          <p:cNvPr id="4" name="Rectangle 3">
            <a:extLst>
              <a:ext uri="{FF2B5EF4-FFF2-40B4-BE49-F238E27FC236}">
                <a16:creationId xmlns="" xmlns:a16="http://schemas.microsoft.com/office/drawing/2014/main" id="{AF45B475-07EA-44F0-9B75-C183F75FAD18}"/>
              </a:ext>
            </a:extLst>
          </p:cNvPr>
          <p:cNvSpPr/>
          <p:nvPr/>
        </p:nvSpPr>
        <p:spPr>
          <a:xfrm>
            <a:off x="1752600" y="167598"/>
            <a:ext cx="8686800" cy="5517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MILLION DOLLAR IDEA </a:t>
            </a:r>
            <a:r>
              <a:rPr lang="en-US" sz="2800" b="1" dirty="0">
                <a:solidFill>
                  <a:schemeClr val="tx1"/>
                </a:solidFill>
                <a:latin typeface="Times New Roman" pitchFamily="18" charset="0"/>
                <a:cs typeface="Times New Roman" pitchFamily="18" charset="0"/>
              </a:rPr>
              <a:t>(CO3)</a:t>
            </a:r>
          </a:p>
        </p:txBody>
      </p:sp>
      <p:sp>
        <p:nvSpPr>
          <p:cNvPr id="5" name="Footer Placeholder 12">
            <a:extLst>
              <a:ext uri="{FF2B5EF4-FFF2-40B4-BE49-F238E27FC236}">
                <a16:creationId xmlns="" xmlns:a16="http://schemas.microsoft.com/office/drawing/2014/main" id="{9C562B34-1FDF-4DCA-930D-8227476DAC6F}"/>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Slide Number Placeholder 5"/>
          <p:cNvSpPr>
            <a:spLocks noGrp="1"/>
          </p:cNvSpPr>
          <p:nvPr>
            <p:ph type="sldNum" sz="quarter" idx="12"/>
          </p:nvPr>
        </p:nvSpPr>
        <p:spPr/>
        <p:txBody>
          <a:bodyPr/>
          <a:lstStyle/>
          <a:p>
            <a:fld id="{C8C2747D-87CD-49B3-B348-5B8ED1820296}" type="slidenum">
              <a:rPr lang="en-IN" smtClean="0"/>
              <a:pPr/>
              <a:t>183</a:t>
            </a:fld>
            <a:endParaRPr lang="en-IN"/>
          </a:p>
        </p:txBody>
      </p:sp>
    </p:spTree>
    <p:extLst>
      <p:ext uri="{BB962C8B-B14F-4D97-AF65-F5344CB8AC3E}">
        <p14:creationId xmlns="" xmlns:p14="http://schemas.microsoft.com/office/powerpoint/2010/main" val="196506688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B38E281-9B01-497A-B55A-E141DE88EEFF}"/>
              </a:ext>
            </a:extLst>
          </p:cNvPr>
          <p:cNvSpPr>
            <a:spLocks noGrp="1"/>
          </p:cNvSpPr>
          <p:nvPr>
            <p:ph type="title"/>
          </p:nvPr>
        </p:nvSpPr>
        <p:spPr>
          <a:xfrm>
            <a:off x="838200" y="1034321"/>
            <a:ext cx="10515600" cy="656367"/>
          </a:xfrm>
        </p:spPr>
        <p:txBody>
          <a:bodyPr>
            <a:normAutofit fontScale="90000"/>
          </a:bodyPr>
          <a:lstStyle/>
          <a:p>
            <a:r>
              <a:rPr lang="en-US" dirty="0"/>
              <a:t>How to nurture a Million Dollar Idea?</a:t>
            </a:r>
          </a:p>
        </p:txBody>
      </p:sp>
      <p:sp>
        <p:nvSpPr>
          <p:cNvPr id="3" name="Content Placeholder 2">
            <a:extLst>
              <a:ext uri="{FF2B5EF4-FFF2-40B4-BE49-F238E27FC236}">
                <a16:creationId xmlns="" xmlns:a16="http://schemas.microsoft.com/office/drawing/2014/main" id="{8084AA48-D4FC-471D-ADC3-4DF4C5FF1C1C}"/>
              </a:ext>
            </a:extLst>
          </p:cNvPr>
          <p:cNvSpPr>
            <a:spLocks noGrp="1"/>
          </p:cNvSpPr>
          <p:nvPr>
            <p:ph idx="1"/>
          </p:nvPr>
        </p:nvSpPr>
        <p:spPr/>
        <p:txBody>
          <a:bodyPr>
            <a:normAutofit fontScale="92500" lnSpcReduction="10000"/>
          </a:bodyPr>
          <a:lstStyle/>
          <a:p>
            <a:pPr marL="0" indent="0">
              <a:buNone/>
            </a:pPr>
            <a:r>
              <a:rPr lang="en-US" dirty="0"/>
              <a:t>9. Connect the dots. </a:t>
            </a:r>
          </a:p>
          <a:p>
            <a:pPr marL="0" indent="0">
              <a:buNone/>
            </a:pPr>
            <a:r>
              <a:rPr lang="en-US" dirty="0"/>
              <a:t>The best ideas often come from a failed opportunity, so learn to connect the dots and find openings in opportunities you've missed or failed. Take all the remaining pieces and put them together and see what idea you can generate. Use your imagination, and look for clues to help you find a direction.</a:t>
            </a:r>
          </a:p>
          <a:p>
            <a:pPr marL="0" indent="0">
              <a:buNone/>
            </a:pPr>
            <a:endParaRPr lang="en-US" dirty="0"/>
          </a:p>
          <a:p>
            <a:pPr marL="0" indent="0">
              <a:buNone/>
            </a:pPr>
            <a:r>
              <a:rPr lang="en-US" dirty="0"/>
              <a:t>10. Run wild and crazy. </a:t>
            </a:r>
          </a:p>
          <a:p>
            <a:pPr marL="0" indent="0">
              <a:buNone/>
            </a:pPr>
            <a:r>
              <a:rPr lang="en-US" dirty="0"/>
              <a:t>It is always easier to tame down an idea than to work with something mundane. Don't worry at first how things are going to work--make your ideas as wild and crazy as they can be. Go over the top. Be bold. Take risks.</a:t>
            </a:r>
          </a:p>
        </p:txBody>
      </p:sp>
      <p:sp>
        <p:nvSpPr>
          <p:cNvPr id="4" name="Rectangle 3">
            <a:extLst>
              <a:ext uri="{FF2B5EF4-FFF2-40B4-BE49-F238E27FC236}">
                <a16:creationId xmlns="" xmlns:a16="http://schemas.microsoft.com/office/drawing/2014/main" id="{47A4CB0F-2F70-4731-82B7-6E970CE15C96}"/>
              </a:ext>
            </a:extLst>
          </p:cNvPr>
          <p:cNvSpPr/>
          <p:nvPr/>
        </p:nvSpPr>
        <p:spPr>
          <a:xfrm>
            <a:off x="1752600" y="167598"/>
            <a:ext cx="8686800" cy="5517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MILLION DOLLAR IDEA </a:t>
            </a:r>
            <a:r>
              <a:rPr lang="en-US" sz="2800" b="1" dirty="0">
                <a:solidFill>
                  <a:schemeClr val="tx1"/>
                </a:solidFill>
                <a:latin typeface="Times New Roman" pitchFamily="18" charset="0"/>
                <a:cs typeface="Times New Roman" pitchFamily="18" charset="0"/>
              </a:rPr>
              <a:t>(CO3)</a:t>
            </a:r>
          </a:p>
        </p:txBody>
      </p:sp>
      <p:sp>
        <p:nvSpPr>
          <p:cNvPr id="5" name="Footer Placeholder 12">
            <a:extLst>
              <a:ext uri="{FF2B5EF4-FFF2-40B4-BE49-F238E27FC236}">
                <a16:creationId xmlns="" xmlns:a16="http://schemas.microsoft.com/office/drawing/2014/main" id="{5432B72E-8900-4DB9-BA27-DAAAF36F1B28}"/>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Slide Number Placeholder 5"/>
          <p:cNvSpPr>
            <a:spLocks noGrp="1"/>
          </p:cNvSpPr>
          <p:nvPr>
            <p:ph type="sldNum" sz="quarter" idx="12"/>
          </p:nvPr>
        </p:nvSpPr>
        <p:spPr/>
        <p:txBody>
          <a:bodyPr/>
          <a:lstStyle/>
          <a:p>
            <a:fld id="{C8C2747D-87CD-49B3-B348-5B8ED1820296}" type="slidenum">
              <a:rPr lang="en-IN" smtClean="0"/>
              <a:pPr/>
              <a:t>184</a:t>
            </a:fld>
            <a:endParaRPr lang="en-IN"/>
          </a:p>
        </p:txBody>
      </p:sp>
    </p:spTree>
    <p:extLst>
      <p:ext uri="{BB962C8B-B14F-4D97-AF65-F5344CB8AC3E}">
        <p14:creationId xmlns="" xmlns:p14="http://schemas.microsoft.com/office/powerpoint/2010/main" val="175627633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B38E281-9B01-497A-B55A-E141DE88EEFF}"/>
              </a:ext>
            </a:extLst>
          </p:cNvPr>
          <p:cNvSpPr>
            <a:spLocks noGrp="1"/>
          </p:cNvSpPr>
          <p:nvPr>
            <p:ph type="title"/>
          </p:nvPr>
        </p:nvSpPr>
        <p:spPr>
          <a:xfrm>
            <a:off x="838200" y="1124262"/>
            <a:ext cx="10515600" cy="566426"/>
          </a:xfrm>
        </p:spPr>
        <p:txBody>
          <a:bodyPr>
            <a:normAutofit fontScale="90000"/>
          </a:bodyPr>
          <a:lstStyle/>
          <a:p>
            <a:r>
              <a:rPr lang="en-US" dirty="0"/>
              <a:t>How to nurture a Million Dollar Idea?</a:t>
            </a:r>
          </a:p>
        </p:txBody>
      </p:sp>
      <p:sp>
        <p:nvSpPr>
          <p:cNvPr id="3" name="Content Placeholder 2">
            <a:extLst>
              <a:ext uri="{FF2B5EF4-FFF2-40B4-BE49-F238E27FC236}">
                <a16:creationId xmlns="" xmlns:a16="http://schemas.microsoft.com/office/drawing/2014/main" id="{8084AA48-D4FC-471D-ADC3-4DF4C5FF1C1C}"/>
              </a:ext>
            </a:extLst>
          </p:cNvPr>
          <p:cNvSpPr>
            <a:spLocks noGrp="1"/>
          </p:cNvSpPr>
          <p:nvPr>
            <p:ph idx="1"/>
          </p:nvPr>
        </p:nvSpPr>
        <p:spPr/>
        <p:txBody>
          <a:bodyPr>
            <a:normAutofit fontScale="92500" lnSpcReduction="10000"/>
          </a:bodyPr>
          <a:lstStyle/>
          <a:p>
            <a:pPr marL="0" indent="0">
              <a:buNone/>
            </a:pPr>
            <a:r>
              <a:rPr lang="en-US" dirty="0"/>
              <a:t>11. Make a U-turn. </a:t>
            </a:r>
          </a:p>
          <a:p>
            <a:pPr marL="0" indent="0">
              <a:buNone/>
            </a:pPr>
            <a:r>
              <a:rPr lang="en-US" dirty="0"/>
              <a:t>When something becomes extremely popular, look for the antidote. If companies are giving you lots to choose from, make a u- turn and be the one that offers a simple choice that's easier, faster, and better.</a:t>
            </a:r>
          </a:p>
          <a:p>
            <a:pPr marL="0" indent="0">
              <a:buNone/>
            </a:pPr>
            <a:endParaRPr lang="en-US" dirty="0"/>
          </a:p>
          <a:p>
            <a:pPr marL="0" indent="0">
              <a:buNone/>
            </a:pPr>
            <a:r>
              <a:rPr lang="en-US" dirty="0"/>
              <a:t>12. Adapt and Adopt. </a:t>
            </a:r>
          </a:p>
          <a:p>
            <a:pPr marL="0" indent="0">
              <a:buNone/>
            </a:pPr>
            <a:r>
              <a:rPr lang="en-US" dirty="0"/>
              <a:t>You don't always have to reinvent the wheel. Find an idea that's already proven and think about how you can adapt it to be better or work in a different capacity. Find something that works, then learn to adopt the formula to your new market and make it a million dollar idea by what has been proven already.</a:t>
            </a:r>
          </a:p>
        </p:txBody>
      </p:sp>
      <p:sp>
        <p:nvSpPr>
          <p:cNvPr id="4" name="Rectangle 3">
            <a:extLst>
              <a:ext uri="{FF2B5EF4-FFF2-40B4-BE49-F238E27FC236}">
                <a16:creationId xmlns="" xmlns:a16="http://schemas.microsoft.com/office/drawing/2014/main" id="{32E5D1E5-1F4D-403F-863B-46CDF0A2DAEF}"/>
              </a:ext>
            </a:extLst>
          </p:cNvPr>
          <p:cNvSpPr/>
          <p:nvPr/>
        </p:nvSpPr>
        <p:spPr>
          <a:xfrm>
            <a:off x="1752600" y="167598"/>
            <a:ext cx="8686800" cy="5517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MILLION DOLLAR IDEA </a:t>
            </a:r>
            <a:r>
              <a:rPr lang="en-US" sz="2800" b="1" dirty="0">
                <a:solidFill>
                  <a:schemeClr val="tx1"/>
                </a:solidFill>
                <a:latin typeface="Times New Roman" pitchFamily="18" charset="0"/>
                <a:cs typeface="Times New Roman" pitchFamily="18" charset="0"/>
              </a:rPr>
              <a:t>(CO3)</a:t>
            </a:r>
          </a:p>
        </p:txBody>
      </p:sp>
      <p:sp>
        <p:nvSpPr>
          <p:cNvPr id="5" name="Footer Placeholder 12">
            <a:extLst>
              <a:ext uri="{FF2B5EF4-FFF2-40B4-BE49-F238E27FC236}">
                <a16:creationId xmlns="" xmlns:a16="http://schemas.microsoft.com/office/drawing/2014/main" id="{529C045F-352C-4820-A63C-51D6518DC6EA}"/>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Slide Number Placeholder 5"/>
          <p:cNvSpPr>
            <a:spLocks noGrp="1"/>
          </p:cNvSpPr>
          <p:nvPr>
            <p:ph type="sldNum" sz="quarter" idx="12"/>
          </p:nvPr>
        </p:nvSpPr>
        <p:spPr/>
        <p:txBody>
          <a:bodyPr/>
          <a:lstStyle/>
          <a:p>
            <a:fld id="{C8C2747D-87CD-49B3-B348-5B8ED1820296}" type="slidenum">
              <a:rPr lang="en-IN" smtClean="0"/>
              <a:pPr/>
              <a:t>185</a:t>
            </a:fld>
            <a:endParaRPr lang="en-IN"/>
          </a:p>
        </p:txBody>
      </p:sp>
    </p:spTree>
    <p:extLst>
      <p:ext uri="{BB962C8B-B14F-4D97-AF65-F5344CB8AC3E}">
        <p14:creationId xmlns="" xmlns:p14="http://schemas.microsoft.com/office/powerpoint/2010/main" val="230567908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B38E281-9B01-497A-B55A-E141DE88EEFF}"/>
              </a:ext>
            </a:extLst>
          </p:cNvPr>
          <p:cNvSpPr>
            <a:spLocks noGrp="1"/>
          </p:cNvSpPr>
          <p:nvPr>
            <p:ph type="title"/>
          </p:nvPr>
        </p:nvSpPr>
        <p:spPr>
          <a:xfrm>
            <a:off x="838200" y="1004341"/>
            <a:ext cx="10515600" cy="686347"/>
          </a:xfrm>
        </p:spPr>
        <p:txBody>
          <a:bodyPr>
            <a:normAutofit fontScale="90000"/>
          </a:bodyPr>
          <a:lstStyle/>
          <a:p>
            <a:r>
              <a:rPr lang="en-US" dirty="0"/>
              <a:t>How to nurture a Million Dollar Idea?</a:t>
            </a:r>
          </a:p>
        </p:txBody>
      </p:sp>
      <p:sp>
        <p:nvSpPr>
          <p:cNvPr id="3" name="Content Placeholder 2">
            <a:extLst>
              <a:ext uri="{FF2B5EF4-FFF2-40B4-BE49-F238E27FC236}">
                <a16:creationId xmlns="" xmlns:a16="http://schemas.microsoft.com/office/drawing/2014/main" id="{8084AA48-D4FC-471D-ADC3-4DF4C5FF1C1C}"/>
              </a:ext>
            </a:extLst>
          </p:cNvPr>
          <p:cNvSpPr>
            <a:spLocks noGrp="1"/>
          </p:cNvSpPr>
          <p:nvPr>
            <p:ph idx="1"/>
          </p:nvPr>
        </p:nvSpPr>
        <p:spPr/>
        <p:txBody>
          <a:bodyPr>
            <a:normAutofit fontScale="77500" lnSpcReduction="20000"/>
          </a:bodyPr>
          <a:lstStyle/>
          <a:p>
            <a:pPr marL="0" indent="0">
              <a:buNone/>
            </a:pPr>
            <a:r>
              <a:rPr lang="en-US" dirty="0"/>
              <a:t>13. Treat mistakes as stepping-stones. </a:t>
            </a:r>
          </a:p>
          <a:p>
            <a:pPr marL="0" indent="0">
              <a:buNone/>
            </a:pPr>
            <a:r>
              <a:rPr lang="en-US" dirty="0"/>
              <a:t>Sometimes you have to fail a thousand times before you find something that hits. Don't stop trying, because when you stop trying, you have given failure a chance to succeed. Keep your head up, keep working, and keep learning from all the things that didn't work.</a:t>
            </a:r>
          </a:p>
          <a:p>
            <a:pPr marL="0" indent="0">
              <a:buNone/>
            </a:pPr>
            <a:endParaRPr lang="en-US" dirty="0"/>
          </a:p>
          <a:p>
            <a:pPr marL="0" indent="0">
              <a:buNone/>
            </a:pPr>
            <a:r>
              <a:rPr lang="en-US" dirty="0"/>
              <a:t>14. Never ever </a:t>
            </a:r>
            <a:r>
              <a:rPr lang="en-US" dirty="0" err="1"/>
              <a:t>ever</a:t>
            </a:r>
            <a:r>
              <a:rPr lang="en-US" dirty="0"/>
              <a:t> give up. </a:t>
            </a:r>
          </a:p>
          <a:p>
            <a:pPr marL="0" indent="0">
              <a:buNone/>
            </a:pPr>
            <a:r>
              <a:rPr lang="en-US" dirty="0"/>
              <a:t>Don't let fear keep you from success, and don't let failure make you quit. Remind the critical voice inside your head that nothing is impossible and that daring is required for greatness.</a:t>
            </a:r>
          </a:p>
          <a:p>
            <a:r>
              <a:rPr lang="en-US" dirty="0"/>
              <a:t>As you are molding and thinking of your million-dollar idea, make sure you have the discipline to execute it. Do all you can and work as hard as you can to foster your ideas and turn them into a success.</a:t>
            </a:r>
          </a:p>
          <a:p>
            <a:r>
              <a:rPr lang="en-US" dirty="0"/>
              <a:t>Every great idea started out with a thought about how to make things better. Now go out and make it happen!</a:t>
            </a:r>
          </a:p>
        </p:txBody>
      </p:sp>
      <p:sp>
        <p:nvSpPr>
          <p:cNvPr id="4" name="Rectangle 3">
            <a:extLst>
              <a:ext uri="{FF2B5EF4-FFF2-40B4-BE49-F238E27FC236}">
                <a16:creationId xmlns="" xmlns:a16="http://schemas.microsoft.com/office/drawing/2014/main" id="{2BD35C84-27B3-4F2A-B73F-4F05C60CC331}"/>
              </a:ext>
            </a:extLst>
          </p:cNvPr>
          <p:cNvSpPr/>
          <p:nvPr/>
        </p:nvSpPr>
        <p:spPr>
          <a:xfrm>
            <a:off x="1752600" y="167598"/>
            <a:ext cx="8686800" cy="5517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MILLION DOLLAR IDEA </a:t>
            </a:r>
            <a:r>
              <a:rPr lang="en-US" sz="2800" b="1" dirty="0">
                <a:solidFill>
                  <a:schemeClr val="tx1"/>
                </a:solidFill>
                <a:latin typeface="Times New Roman" pitchFamily="18" charset="0"/>
                <a:cs typeface="Times New Roman" pitchFamily="18" charset="0"/>
              </a:rPr>
              <a:t>(CO3)</a:t>
            </a:r>
          </a:p>
        </p:txBody>
      </p:sp>
      <p:sp>
        <p:nvSpPr>
          <p:cNvPr id="5" name="Footer Placeholder 12">
            <a:extLst>
              <a:ext uri="{FF2B5EF4-FFF2-40B4-BE49-F238E27FC236}">
                <a16:creationId xmlns="" xmlns:a16="http://schemas.microsoft.com/office/drawing/2014/main" id="{E0C1D024-A97C-41AE-8952-5F1B254B05FA}"/>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Slide Number Placeholder 5"/>
          <p:cNvSpPr>
            <a:spLocks noGrp="1"/>
          </p:cNvSpPr>
          <p:nvPr>
            <p:ph type="sldNum" sz="quarter" idx="12"/>
          </p:nvPr>
        </p:nvSpPr>
        <p:spPr/>
        <p:txBody>
          <a:bodyPr/>
          <a:lstStyle/>
          <a:p>
            <a:fld id="{C8C2747D-87CD-49B3-B348-5B8ED1820296}" type="slidenum">
              <a:rPr lang="en-IN" smtClean="0"/>
              <a:pPr/>
              <a:t>186</a:t>
            </a:fld>
            <a:endParaRPr lang="en-IN"/>
          </a:p>
        </p:txBody>
      </p:sp>
    </p:spTree>
    <p:extLst>
      <p:ext uri="{BB962C8B-B14F-4D97-AF65-F5344CB8AC3E}">
        <p14:creationId xmlns="" xmlns:p14="http://schemas.microsoft.com/office/powerpoint/2010/main" val="342635658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7AD1D84-3A5A-465C-966E-C816D99B0AC2}"/>
              </a:ext>
            </a:extLst>
          </p:cNvPr>
          <p:cNvSpPr>
            <a:spLocks noGrp="1"/>
          </p:cNvSpPr>
          <p:nvPr>
            <p:ph type="title"/>
          </p:nvPr>
        </p:nvSpPr>
        <p:spPr>
          <a:xfrm>
            <a:off x="838200" y="1034321"/>
            <a:ext cx="10515600" cy="656367"/>
          </a:xfrm>
        </p:spPr>
        <p:txBody>
          <a:bodyPr>
            <a:normAutofit fontScale="90000"/>
          </a:bodyPr>
          <a:lstStyle/>
          <a:p>
            <a:r>
              <a:rPr lang="en-US" dirty="0"/>
              <a:t>Million Dollar Idea : Tools</a:t>
            </a:r>
          </a:p>
        </p:txBody>
      </p:sp>
      <p:sp>
        <p:nvSpPr>
          <p:cNvPr id="4" name="Content Placeholder 3">
            <a:extLst>
              <a:ext uri="{FF2B5EF4-FFF2-40B4-BE49-F238E27FC236}">
                <a16:creationId xmlns="" xmlns:a16="http://schemas.microsoft.com/office/drawing/2014/main" id="{029C2516-B06A-4851-AA77-2B67DC07A01B}"/>
              </a:ext>
            </a:extLst>
          </p:cNvPr>
          <p:cNvSpPr>
            <a:spLocks noGrp="1"/>
          </p:cNvSpPr>
          <p:nvPr>
            <p:ph idx="1"/>
          </p:nvPr>
        </p:nvSpPr>
        <p:spPr/>
        <p:txBody>
          <a:bodyPr/>
          <a:lstStyle/>
          <a:p>
            <a:pPr algn="l"/>
            <a:endParaRPr lang="en-US" sz="1800" b="0" i="0" u="none" strike="noStrike" baseline="0" dirty="0">
              <a:solidFill>
                <a:srgbClr val="000000"/>
              </a:solidFill>
              <a:latin typeface="Calibri" panose="020F0502020204030204" pitchFamily="34" charset="0"/>
            </a:endParaRPr>
          </a:p>
          <a:p>
            <a:pPr>
              <a:lnSpc>
                <a:spcPct val="70000"/>
              </a:lnSpc>
            </a:pPr>
            <a:r>
              <a:rPr lang="en-US" sz="2200" dirty="0"/>
              <a:t>Create affinity group of all ideas generated </a:t>
            </a:r>
          </a:p>
          <a:p>
            <a:pPr>
              <a:lnSpc>
                <a:spcPct val="70000"/>
              </a:lnSpc>
            </a:pPr>
            <a:r>
              <a:rPr lang="en-US" sz="2200" dirty="0"/>
              <a:t>Connect similar ideas and multi-vote using 10-100-1000gm </a:t>
            </a:r>
          </a:p>
          <a:p>
            <a:pPr>
              <a:lnSpc>
                <a:spcPct val="70000"/>
              </a:lnSpc>
            </a:pPr>
            <a:r>
              <a:rPr lang="en-US" sz="2200" dirty="0"/>
              <a:t>Apply Q-B-L on 1000gm ideas </a:t>
            </a:r>
          </a:p>
          <a:p>
            <a:pPr>
              <a:lnSpc>
                <a:spcPct val="70000"/>
              </a:lnSpc>
            </a:pPr>
            <a:r>
              <a:rPr lang="en-US" sz="2200" dirty="0"/>
              <a:t>Connecting multiple ideas moves from idea to solution </a:t>
            </a:r>
          </a:p>
          <a:p>
            <a:pPr>
              <a:lnSpc>
                <a:spcPct val="70000"/>
              </a:lnSpc>
            </a:pPr>
            <a:r>
              <a:rPr lang="en-US" sz="2200" dirty="0"/>
              <a:t>Selected solution can be prototyped </a:t>
            </a:r>
          </a:p>
          <a:p>
            <a:endParaRPr lang="en-US" dirty="0"/>
          </a:p>
        </p:txBody>
      </p:sp>
      <p:sp>
        <p:nvSpPr>
          <p:cNvPr id="5" name="Rectangle 4">
            <a:extLst>
              <a:ext uri="{FF2B5EF4-FFF2-40B4-BE49-F238E27FC236}">
                <a16:creationId xmlns="" xmlns:a16="http://schemas.microsoft.com/office/drawing/2014/main" id="{979BD33E-FBB0-47C6-9D46-D21FB75860FA}"/>
              </a:ext>
            </a:extLst>
          </p:cNvPr>
          <p:cNvSpPr/>
          <p:nvPr/>
        </p:nvSpPr>
        <p:spPr>
          <a:xfrm>
            <a:off x="1752600" y="167598"/>
            <a:ext cx="8686800" cy="5517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MILLION DOLLAR IDEA </a:t>
            </a:r>
            <a:r>
              <a:rPr lang="en-US" sz="2800" b="1" dirty="0">
                <a:solidFill>
                  <a:schemeClr val="tx1"/>
                </a:solidFill>
                <a:latin typeface="Times New Roman" pitchFamily="18" charset="0"/>
                <a:cs typeface="Times New Roman" pitchFamily="18" charset="0"/>
              </a:rPr>
              <a:t>(CO3)</a:t>
            </a:r>
          </a:p>
        </p:txBody>
      </p:sp>
      <p:sp>
        <p:nvSpPr>
          <p:cNvPr id="6" name="Footer Placeholder 12">
            <a:extLst>
              <a:ext uri="{FF2B5EF4-FFF2-40B4-BE49-F238E27FC236}">
                <a16:creationId xmlns="" xmlns:a16="http://schemas.microsoft.com/office/drawing/2014/main" id="{9E157879-7302-4FEB-ADB1-43BF68F9A9BD}"/>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7" name="Slide Number Placeholder 6"/>
          <p:cNvSpPr>
            <a:spLocks noGrp="1"/>
          </p:cNvSpPr>
          <p:nvPr>
            <p:ph type="sldNum" sz="quarter" idx="12"/>
          </p:nvPr>
        </p:nvSpPr>
        <p:spPr/>
        <p:txBody>
          <a:bodyPr/>
          <a:lstStyle/>
          <a:p>
            <a:fld id="{C8C2747D-87CD-49B3-B348-5B8ED1820296}" type="slidenum">
              <a:rPr lang="en-IN" smtClean="0"/>
              <a:pPr/>
              <a:t>187</a:t>
            </a:fld>
            <a:endParaRPr lang="en-IN"/>
          </a:p>
        </p:txBody>
      </p:sp>
    </p:spTree>
    <p:extLst>
      <p:ext uri="{BB962C8B-B14F-4D97-AF65-F5344CB8AC3E}">
        <p14:creationId xmlns="" xmlns:p14="http://schemas.microsoft.com/office/powerpoint/2010/main" val="186611209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76C36B40-BB06-460C-A81C-A7115C438508}"/>
              </a:ext>
            </a:extLst>
          </p:cNvPr>
          <p:cNvPicPr>
            <a:picLocks noGrp="1" noChangeAspect="1"/>
          </p:cNvPicPr>
          <p:nvPr>
            <p:ph idx="1"/>
          </p:nvPr>
        </p:nvPicPr>
        <p:blipFill>
          <a:blip r:embed="rId2">
            <a:lum bright="-20000" contrast="40000"/>
          </a:blip>
          <a:stretch>
            <a:fillRect/>
          </a:stretch>
        </p:blipFill>
        <p:spPr>
          <a:xfrm>
            <a:off x="531772" y="1561019"/>
            <a:ext cx="11241076" cy="4931856"/>
          </a:xfrm>
        </p:spPr>
      </p:pic>
      <p:sp>
        <p:nvSpPr>
          <p:cNvPr id="4" name="Rectangle 3">
            <a:extLst>
              <a:ext uri="{FF2B5EF4-FFF2-40B4-BE49-F238E27FC236}">
                <a16:creationId xmlns="" xmlns:a16="http://schemas.microsoft.com/office/drawing/2014/main" id="{DAC62B8D-ABE1-49E8-9784-B5CB87784FB0}"/>
              </a:ext>
            </a:extLst>
          </p:cNvPr>
          <p:cNvSpPr/>
          <p:nvPr/>
        </p:nvSpPr>
        <p:spPr>
          <a:xfrm>
            <a:off x="1752600" y="167598"/>
            <a:ext cx="8686800" cy="5517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MILLION DOLLAR IDEA : Tools </a:t>
            </a:r>
            <a:r>
              <a:rPr lang="en-US" sz="2800" b="1" dirty="0">
                <a:solidFill>
                  <a:schemeClr val="tx1"/>
                </a:solidFill>
                <a:latin typeface="Times New Roman" pitchFamily="18" charset="0"/>
                <a:cs typeface="Times New Roman" pitchFamily="18" charset="0"/>
              </a:rPr>
              <a:t>(CO3)</a:t>
            </a:r>
          </a:p>
        </p:txBody>
      </p:sp>
      <p:sp>
        <p:nvSpPr>
          <p:cNvPr id="6" name="Footer Placeholder 12">
            <a:extLst>
              <a:ext uri="{FF2B5EF4-FFF2-40B4-BE49-F238E27FC236}">
                <a16:creationId xmlns="" xmlns:a16="http://schemas.microsoft.com/office/drawing/2014/main" id="{521A715F-AE09-4084-9C5D-404FD7AE001A}"/>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7" name="Slide Number Placeholder 6"/>
          <p:cNvSpPr>
            <a:spLocks noGrp="1"/>
          </p:cNvSpPr>
          <p:nvPr>
            <p:ph type="sldNum" sz="quarter" idx="12"/>
          </p:nvPr>
        </p:nvSpPr>
        <p:spPr/>
        <p:txBody>
          <a:bodyPr/>
          <a:lstStyle/>
          <a:p>
            <a:fld id="{C8C2747D-87CD-49B3-B348-5B8ED1820296}" type="slidenum">
              <a:rPr lang="en-IN" smtClean="0"/>
              <a:pPr/>
              <a:t>188</a:t>
            </a:fld>
            <a:endParaRPr lang="en-IN"/>
          </a:p>
        </p:txBody>
      </p:sp>
    </p:spTree>
    <p:extLst>
      <p:ext uri="{BB962C8B-B14F-4D97-AF65-F5344CB8AC3E}">
        <p14:creationId xmlns="" xmlns:p14="http://schemas.microsoft.com/office/powerpoint/2010/main" val="39825292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B87CCA-FEF9-468D-B6C7-9A3815E559A7}"/>
              </a:ext>
            </a:extLst>
          </p:cNvPr>
          <p:cNvSpPr>
            <a:spLocks noGrp="1"/>
          </p:cNvSpPr>
          <p:nvPr>
            <p:ph type="title"/>
          </p:nvPr>
        </p:nvSpPr>
        <p:spPr/>
        <p:txBody>
          <a:bodyPr/>
          <a:lstStyle/>
          <a:p>
            <a:pPr algn="ctr"/>
            <a:r>
              <a:rPr lang="en-US" dirty="0"/>
              <a:t>Introduction to visual collaboration and brainstorming tools </a:t>
            </a:r>
          </a:p>
        </p:txBody>
      </p:sp>
      <p:sp>
        <p:nvSpPr>
          <p:cNvPr id="3" name="Text Placeholder 2">
            <a:extLst>
              <a:ext uri="{FF2B5EF4-FFF2-40B4-BE49-F238E27FC236}">
                <a16:creationId xmlns="" xmlns:a16="http://schemas.microsoft.com/office/drawing/2014/main" id="{B33DF28D-7220-4BE4-880F-ED7F45617FBF}"/>
              </a:ext>
            </a:extLst>
          </p:cNvPr>
          <p:cNvSpPr>
            <a:spLocks noGrp="1"/>
          </p:cNvSpPr>
          <p:nvPr>
            <p:ph type="body" idx="1"/>
          </p:nvPr>
        </p:nvSpPr>
        <p:spPr/>
        <p:txBody>
          <a:bodyPr/>
          <a:lstStyle/>
          <a:p>
            <a:endParaRPr lang="en-US"/>
          </a:p>
        </p:txBody>
      </p:sp>
      <p:sp>
        <p:nvSpPr>
          <p:cNvPr id="4" name="Footer Placeholder 12">
            <a:extLst>
              <a:ext uri="{FF2B5EF4-FFF2-40B4-BE49-F238E27FC236}">
                <a16:creationId xmlns="" xmlns:a16="http://schemas.microsoft.com/office/drawing/2014/main" id="{75EF9EA4-924A-4DF7-93AC-3E449F9904FB}"/>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5" name="Slide Number Placeholder 4"/>
          <p:cNvSpPr>
            <a:spLocks noGrp="1"/>
          </p:cNvSpPr>
          <p:nvPr>
            <p:ph type="sldNum" sz="quarter" idx="12"/>
          </p:nvPr>
        </p:nvSpPr>
        <p:spPr/>
        <p:txBody>
          <a:bodyPr/>
          <a:lstStyle/>
          <a:p>
            <a:fld id="{C8C2747D-87CD-49B3-B348-5B8ED1820296}" type="slidenum">
              <a:rPr lang="en-IN" smtClean="0"/>
              <a:pPr/>
              <a:t>189</a:t>
            </a:fld>
            <a:endParaRPr lang="en-IN"/>
          </a:p>
        </p:txBody>
      </p:sp>
    </p:spTree>
    <p:extLst>
      <p:ext uri="{BB962C8B-B14F-4D97-AF65-F5344CB8AC3E}">
        <p14:creationId xmlns="" xmlns:p14="http://schemas.microsoft.com/office/powerpoint/2010/main" val="809538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srcRect l="24375" t="26667" r="28125" b="7778"/>
          <a:stretch>
            <a:fillRect/>
          </a:stretch>
        </p:blipFill>
        <p:spPr bwMode="auto">
          <a:xfrm>
            <a:off x="2362200" y="1143000"/>
            <a:ext cx="7848600" cy="53589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a:extLst>
              <a:ext uri="{FF2B5EF4-FFF2-40B4-BE49-F238E27FC236}">
                <a16:creationId xmlns="" xmlns:a16="http://schemas.microsoft.com/office/drawing/2014/main" id="{0EE8C6C4-2E2F-402C-9A39-6212609DCE25}"/>
              </a:ext>
            </a:extLst>
          </p:cNvPr>
          <p:cNvSpPr/>
          <p:nvPr/>
        </p:nvSpPr>
        <p:spPr>
          <a:xfrm>
            <a:off x="1828800" y="134910"/>
            <a:ext cx="8754256" cy="7794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solidFill>
                  <a:schemeClr val="tx1"/>
                </a:solidFill>
                <a:latin typeface="Times New Roman" pitchFamily="18" charset="0"/>
                <a:cs typeface="Times New Roman" pitchFamily="18" charset="0"/>
              </a:rPr>
              <a:t>PERSONAS (CO3)</a:t>
            </a:r>
          </a:p>
        </p:txBody>
      </p:sp>
      <p:sp>
        <p:nvSpPr>
          <p:cNvPr id="5" name="Footer Placeholder 12">
            <a:extLst>
              <a:ext uri="{FF2B5EF4-FFF2-40B4-BE49-F238E27FC236}">
                <a16:creationId xmlns="" xmlns:a16="http://schemas.microsoft.com/office/drawing/2014/main" id="{93E12F4D-F600-4310-B212-4FAE64D5A851}"/>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Slide Number Placeholder 5"/>
          <p:cNvSpPr>
            <a:spLocks noGrp="1"/>
          </p:cNvSpPr>
          <p:nvPr>
            <p:ph type="sldNum" sz="quarter" idx="12"/>
          </p:nvPr>
        </p:nvSpPr>
        <p:spPr/>
        <p:txBody>
          <a:bodyPr/>
          <a:lstStyle/>
          <a:p>
            <a:fld id="{C8C2747D-87CD-49B3-B348-5B8ED1820296}" type="slidenum">
              <a:rPr lang="en-IN" smtClean="0"/>
              <a:pPr/>
              <a:t>19</a:t>
            </a:fld>
            <a:endParaRPr lang="en-IN"/>
          </a:p>
        </p:txBody>
      </p:sp>
    </p:spTree>
    <p:extLst>
      <p:ext uri="{BB962C8B-B14F-4D97-AF65-F5344CB8AC3E}">
        <p14:creationId xmlns="" xmlns:p14="http://schemas.microsoft.com/office/powerpoint/2010/main" val="125754549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B9788FC9-A386-4CE9-B464-DF8ED6FDF392}"/>
              </a:ext>
            </a:extLst>
          </p:cNvPr>
          <p:cNvSpPr>
            <a:spLocks noGrp="1"/>
          </p:cNvSpPr>
          <p:nvPr>
            <p:ph idx="1"/>
          </p:nvPr>
        </p:nvSpPr>
        <p:spPr>
          <a:xfrm>
            <a:off x="703288" y="1136077"/>
            <a:ext cx="10515600" cy="4351338"/>
          </a:xfrm>
        </p:spPr>
        <p:txBody>
          <a:bodyPr>
            <a:normAutofit lnSpcReduction="10000"/>
          </a:bodyPr>
          <a:lstStyle/>
          <a:p>
            <a:r>
              <a:rPr lang="en-US" dirty="0"/>
              <a:t>MURAL is a virtual tool that enables innovative teams to collaborate visually and brainstorm solutions to their problems or challenges. Being able to create simple but comprehensive diagrams and throw ideas down in a virtual, collaborative space are some of the top reasons innovative teams cite loving this tool. </a:t>
            </a:r>
          </a:p>
          <a:p>
            <a:r>
              <a:rPr lang="en-US" dirty="0"/>
              <a:t>In a lot of ways, MURAL is a “thinking canvas” that you use to organize your ideas in lists, flowcharts, frameworks, or drawings.</a:t>
            </a:r>
          </a:p>
          <a:p>
            <a:r>
              <a:rPr lang="en-US" dirty="0"/>
              <a:t>Everything is securely saved in the cloud. </a:t>
            </a:r>
          </a:p>
          <a:p>
            <a:r>
              <a:rPr lang="en-US" dirty="0"/>
              <a:t>Collaborate wherever you are to keep your creative momentum.</a:t>
            </a:r>
          </a:p>
          <a:p>
            <a:r>
              <a:rPr lang="en-US" dirty="0"/>
              <a:t>Price: starting $12 per member (30 day free trial)</a:t>
            </a:r>
          </a:p>
          <a:p>
            <a:pPr marL="0" indent="0">
              <a:buNone/>
            </a:pPr>
            <a:endParaRPr lang="en-US" dirty="0"/>
          </a:p>
        </p:txBody>
      </p:sp>
      <p:sp>
        <p:nvSpPr>
          <p:cNvPr id="4" name="Rectangle 3">
            <a:extLst>
              <a:ext uri="{FF2B5EF4-FFF2-40B4-BE49-F238E27FC236}">
                <a16:creationId xmlns="" xmlns:a16="http://schemas.microsoft.com/office/drawing/2014/main" id="{299181E6-055B-41B2-99C5-19E278449955}"/>
              </a:ext>
            </a:extLst>
          </p:cNvPr>
          <p:cNvSpPr/>
          <p:nvPr/>
        </p:nvSpPr>
        <p:spPr>
          <a:xfrm>
            <a:off x="1752600" y="167598"/>
            <a:ext cx="8686800" cy="5517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MURAL </a:t>
            </a:r>
            <a:r>
              <a:rPr lang="en-US" sz="2800" b="1" dirty="0">
                <a:solidFill>
                  <a:schemeClr val="tx1"/>
                </a:solidFill>
                <a:latin typeface="Times New Roman" pitchFamily="18" charset="0"/>
                <a:cs typeface="Times New Roman" pitchFamily="18" charset="0"/>
              </a:rPr>
              <a:t>(CO3)</a:t>
            </a:r>
          </a:p>
        </p:txBody>
      </p:sp>
      <p:sp>
        <p:nvSpPr>
          <p:cNvPr id="5" name="Footer Placeholder 12">
            <a:extLst>
              <a:ext uri="{FF2B5EF4-FFF2-40B4-BE49-F238E27FC236}">
                <a16:creationId xmlns="" xmlns:a16="http://schemas.microsoft.com/office/drawing/2014/main" id="{8C16CEB1-7B17-4F3F-BFC3-9F5F70DA6693}"/>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Slide Number Placeholder 5"/>
          <p:cNvSpPr>
            <a:spLocks noGrp="1"/>
          </p:cNvSpPr>
          <p:nvPr>
            <p:ph type="sldNum" sz="quarter" idx="12"/>
          </p:nvPr>
        </p:nvSpPr>
        <p:spPr/>
        <p:txBody>
          <a:bodyPr/>
          <a:lstStyle/>
          <a:p>
            <a:fld id="{C8C2747D-87CD-49B3-B348-5B8ED1820296}" type="slidenum">
              <a:rPr lang="en-IN" smtClean="0"/>
              <a:pPr/>
              <a:t>190</a:t>
            </a:fld>
            <a:endParaRPr lang="en-IN"/>
          </a:p>
        </p:txBody>
      </p:sp>
    </p:spTree>
    <p:extLst>
      <p:ext uri="{BB962C8B-B14F-4D97-AF65-F5344CB8AC3E}">
        <p14:creationId xmlns="" xmlns:p14="http://schemas.microsoft.com/office/powerpoint/2010/main" val="277510493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 xmlns:a16="http://schemas.microsoft.com/office/drawing/2014/main" id="{717F9E6B-C222-455B-B551-26B8BA7009D7}"/>
              </a:ext>
            </a:extLst>
          </p:cNvPr>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1184223" y="1284356"/>
            <a:ext cx="9698636" cy="5364778"/>
          </a:xfrm>
          <a:prstGeom prst="rect">
            <a:avLst/>
          </a:prstGeom>
          <a:noFill/>
          <a:extLst>
            <a:ext uri="{909E8E84-426E-40DD-AFC4-6F175D3DCCD1}">
              <a14:hiddenFill xmlns="" xmlns:a14="http://schemas.microsoft.com/office/drawing/2010/main">
                <a:solidFill>
                  <a:srgbClr val="FFFFFF"/>
                </a:solidFill>
              </a14:hiddenFill>
            </a:ext>
          </a:extLst>
        </p:spPr>
      </p:pic>
      <p:sp>
        <p:nvSpPr>
          <p:cNvPr id="8" name="Rectangle 7">
            <a:extLst>
              <a:ext uri="{FF2B5EF4-FFF2-40B4-BE49-F238E27FC236}">
                <a16:creationId xmlns="" xmlns:a16="http://schemas.microsoft.com/office/drawing/2014/main" id="{F85A33BC-76C9-4027-8223-E4C1025F073A}"/>
              </a:ext>
            </a:extLst>
          </p:cNvPr>
          <p:cNvSpPr/>
          <p:nvPr/>
        </p:nvSpPr>
        <p:spPr>
          <a:xfrm>
            <a:off x="1752600" y="167598"/>
            <a:ext cx="8686800" cy="5517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MURAL </a:t>
            </a:r>
            <a:r>
              <a:rPr lang="en-US" sz="2800" b="1" dirty="0">
                <a:solidFill>
                  <a:schemeClr val="tx1"/>
                </a:solidFill>
                <a:latin typeface="Times New Roman" pitchFamily="18" charset="0"/>
                <a:cs typeface="Times New Roman" pitchFamily="18" charset="0"/>
              </a:rPr>
              <a:t>(CO3)</a:t>
            </a:r>
          </a:p>
        </p:txBody>
      </p:sp>
      <p:sp>
        <p:nvSpPr>
          <p:cNvPr id="4" name="Footer Placeholder 12">
            <a:extLst>
              <a:ext uri="{FF2B5EF4-FFF2-40B4-BE49-F238E27FC236}">
                <a16:creationId xmlns="" xmlns:a16="http://schemas.microsoft.com/office/drawing/2014/main" id="{66925FA4-D599-41B0-A4F4-07BF0E7B2F92}"/>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5" name="Slide Number Placeholder 4"/>
          <p:cNvSpPr>
            <a:spLocks noGrp="1"/>
          </p:cNvSpPr>
          <p:nvPr>
            <p:ph type="sldNum" sz="quarter" idx="12"/>
          </p:nvPr>
        </p:nvSpPr>
        <p:spPr/>
        <p:txBody>
          <a:bodyPr/>
          <a:lstStyle/>
          <a:p>
            <a:fld id="{C8C2747D-87CD-49B3-B348-5B8ED1820296}" type="slidenum">
              <a:rPr lang="en-IN" smtClean="0"/>
              <a:pPr/>
              <a:t>191</a:t>
            </a:fld>
            <a:endParaRPr lang="en-IN"/>
          </a:p>
        </p:txBody>
      </p:sp>
    </p:spTree>
    <p:extLst>
      <p:ext uri="{BB962C8B-B14F-4D97-AF65-F5344CB8AC3E}">
        <p14:creationId xmlns="" xmlns:p14="http://schemas.microsoft.com/office/powerpoint/2010/main" val="76355199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EB6B952-5DAF-4F7A-BBDA-1893615AD108}"/>
              </a:ext>
            </a:extLst>
          </p:cNvPr>
          <p:cNvSpPr>
            <a:spLocks noGrp="1"/>
          </p:cNvSpPr>
          <p:nvPr>
            <p:ph type="title"/>
          </p:nvPr>
        </p:nvSpPr>
        <p:spPr>
          <a:xfrm>
            <a:off x="838200" y="1034321"/>
            <a:ext cx="10515600" cy="656367"/>
          </a:xfrm>
        </p:spPr>
        <p:txBody>
          <a:bodyPr>
            <a:normAutofit fontScale="90000"/>
          </a:bodyPr>
          <a:lstStyle/>
          <a:p>
            <a:r>
              <a:rPr lang="en-US" dirty="0"/>
              <a:t>How to use Mural?</a:t>
            </a:r>
          </a:p>
        </p:txBody>
      </p:sp>
      <p:sp>
        <p:nvSpPr>
          <p:cNvPr id="3" name="Content Placeholder 2">
            <a:extLst>
              <a:ext uri="{FF2B5EF4-FFF2-40B4-BE49-F238E27FC236}">
                <a16:creationId xmlns="" xmlns:a16="http://schemas.microsoft.com/office/drawing/2014/main" id="{79B2EB47-7E44-47DA-A795-C26070DA1228}"/>
              </a:ext>
            </a:extLst>
          </p:cNvPr>
          <p:cNvSpPr>
            <a:spLocks noGrp="1"/>
          </p:cNvSpPr>
          <p:nvPr>
            <p:ph idx="1"/>
          </p:nvPr>
        </p:nvSpPr>
        <p:spPr/>
        <p:txBody>
          <a:bodyPr/>
          <a:lstStyle/>
          <a:p>
            <a:r>
              <a:rPr lang="en-US" dirty="0"/>
              <a:t>MURAL’s website offers a full template library that you can use to get started with your own innovation or design thinking project work. There are templates for nearly every step of the process, including planning, storyboarding, accessing, and brainstorming.</a:t>
            </a:r>
          </a:p>
        </p:txBody>
      </p:sp>
      <p:pic>
        <p:nvPicPr>
          <p:cNvPr id="2050" name="Picture 2">
            <a:extLst>
              <a:ext uri="{FF2B5EF4-FFF2-40B4-BE49-F238E27FC236}">
                <a16:creationId xmlns="" xmlns:a16="http://schemas.microsoft.com/office/drawing/2014/main" id="{E3CF87D8-0865-4046-B2C2-04AA4D1DC6D0}"/>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74320" y="3428999"/>
            <a:ext cx="11551920" cy="3121125"/>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ectangle 4">
            <a:extLst>
              <a:ext uri="{FF2B5EF4-FFF2-40B4-BE49-F238E27FC236}">
                <a16:creationId xmlns="" xmlns:a16="http://schemas.microsoft.com/office/drawing/2014/main" id="{9ECDFC12-445A-4668-AD4C-F2B3E2F737F3}"/>
              </a:ext>
            </a:extLst>
          </p:cNvPr>
          <p:cNvSpPr/>
          <p:nvPr/>
        </p:nvSpPr>
        <p:spPr>
          <a:xfrm>
            <a:off x="1752600" y="167598"/>
            <a:ext cx="8686800" cy="5517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MURAL </a:t>
            </a:r>
            <a:r>
              <a:rPr lang="en-US" sz="2800" b="1" dirty="0">
                <a:solidFill>
                  <a:schemeClr val="tx1"/>
                </a:solidFill>
                <a:latin typeface="Times New Roman" pitchFamily="18" charset="0"/>
                <a:cs typeface="Times New Roman" pitchFamily="18" charset="0"/>
              </a:rPr>
              <a:t>(CO3)</a:t>
            </a:r>
          </a:p>
        </p:txBody>
      </p:sp>
      <p:sp>
        <p:nvSpPr>
          <p:cNvPr id="6" name="Footer Placeholder 12">
            <a:extLst>
              <a:ext uri="{FF2B5EF4-FFF2-40B4-BE49-F238E27FC236}">
                <a16:creationId xmlns="" xmlns:a16="http://schemas.microsoft.com/office/drawing/2014/main" id="{4388F3E3-4959-4733-ADBF-4E99A846C235}"/>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7" name="Slide Number Placeholder 6"/>
          <p:cNvSpPr>
            <a:spLocks noGrp="1"/>
          </p:cNvSpPr>
          <p:nvPr>
            <p:ph type="sldNum" sz="quarter" idx="12"/>
          </p:nvPr>
        </p:nvSpPr>
        <p:spPr/>
        <p:txBody>
          <a:bodyPr/>
          <a:lstStyle/>
          <a:p>
            <a:fld id="{C8C2747D-87CD-49B3-B348-5B8ED1820296}" type="slidenum">
              <a:rPr lang="en-IN" smtClean="0"/>
              <a:pPr/>
              <a:t>192</a:t>
            </a:fld>
            <a:endParaRPr lang="en-IN"/>
          </a:p>
        </p:txBody>
      </p:sp>
    </p:spTree>
    <p:extLst>
      <p:ext uri="{BB962C8B-B14F-4D97-AF65-F5344CB8AC3E}">
        <p14:creationId xmlns="" xmlns:p14="http://schemas.microsoft.com/office/powerpoint/2010/main" val="22914552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669C4CC-78F4-4669-AAC3-270AB2D18AAF}"/>
              </a:ext>
            </a:extLst>
          </p:cNvPr>
          <p:cNvSpPr>
            <a:spLocks noGrp="1"/>
          </p:cNvSpPr>
          <p:nvPr>
            <p:ph type="title"/>
          </p:nvPr>
        </p:nvSpPr>
        <p:spPr>
          <a:xfrm>
            <a:off x="838200" y="824459"/>
            <a:ext cx="10515600" cy="866229"/>
          </a:xfrm>
        </p:spPr>
        <p:txBody>
          <a:bodyPr>
            <a:normAutofit/>
          </a:bodyPr>
          <a:lstStyle/>
          <a:p>
            <a:r>
              <a:rPr lang="en-US" sz="3200" dirty="0"/>
              <a:t>Design Thinking Tools available on Mural</a:t>
            </a:r>
          </a:p>
        </p:txBody>
      </p:sp>
      <p:sp>
        <p:nvSpPr>
          <p:cNvPr id="3" name="Content Placeholder 2">
            <a:extLst>
              <a:ext uri="{FF2B5EF4-FFF2-40B4-BE49-F238E27FC236}">
                <a16:creationId xmlns="" xmlns:a16="http://schemas.microsoft.com/office/drawing/2014/main" id="{CE893E2E-0D52-47E1-A30F-BC5880BC22E1}"/>
              </a:ext>
            </a:extLst>
          </p:cNvPr>
          <p:cNvSpPr>
            <a:spLocks noGrp="1"/>
          </p:cNvSpPr>
          <p:nvPr>
            <p:ph idx="1"/>
          </p:nvPr>
        </p:nvSpPr>
        <p:spPr>
          <a:xfrm>
            <a:off x="838199" y="1558976"/>
            <a:ext cx="9999689" cy="4796853"/>
          </a:xfrm>
        </p:spPr>
        <p:txBody>
          <a:bodyPr>
            <a:normAutofit fontScale="85000" lnSpcReduction="20000"/>
          </a:bodyPr>
          <a:lstStyle/>
          <a:p>
            <a:pPr algn="l" fontAlgn="base">
              <a:buFont typeface="Arial" panose="020B0604020202020204" pitchFamily="34" charset="0"/>
              <a:buChar char="•"/>
            </a:pPr>
            <a:r>
              <a:rPr lang="en-US" dirty="0"/>
              <a:t>Stakeholder Map</a:t>
            </a:r>
          </a:p>
          <a:p>
            <a:pPr algn="l" fontAlgn="base">
              <a:buFont typeface="Arial" panose="020B0604020202020204" pitchFamily="34" charset="0"/>
              <a:buChar char="•"/>
            </a:pPr>
            <a:r>
              <a:rPr lang="en-US" dirty="0"/>
              <a:t>Team Canvas</a:t>
            </a:r>
          </a:p>
          <a:p>
            <a:pPr algn="l" fontAlgn="base">
              <a:buFont typeface="Arial" panose="020B0604020202020204" pitchFamily="34" charset="0"/>
              <a:buChar char="•"/>
            </a:pPr>
            <a:r>
              <a:rPr lang="en-US" dirty="0"/>
              <a:t>Scenario Map</a:t>
            </a:r>
          </a:p>
          <a:p>
            <a:pPr algn="l" fontAlgn="base">
              <a:buFont typeface="Arial" panose="020B0604020202020204" pitchFamily="34" charset="0"/>
              <a:buChar char="•"/>
            </a:pPr>
            <a:r>
              <a:rPr lang="en-US" dirty="0"/>
              <a:t>Prioritization</a:t>
            </a:r>
          </a:p>
          <a:p>
            <a:pPr algn="l" fontAlgn="base">
              <a:buFont typeface="Arial" panose="020B0604020202020204" pitchFamily="34" charset="0"/>
              <a:buChar char="•"/>
            </a:pPr>
            <a:r>
              <a:rPr lang="en-US" dirty="0"/>
              <a:t>Persona Grid</a:t>
            </a:r>
          </a:p>
          <a:p>
            <a:pPr algn="l" fontAlgn="base">
              <a:buFont typeface="Arial" panose="020B0604020202020204" pitchFamily="34" charset="0"/>
              <a:buChar char="•"/>
            </a:pPr>
            <a:r>
              <a:rPr lang="en-US" dirty="0"/>
              <a:t>Empathy Map Canvas</a:t>
            </a:r>
          </a:p>
          <a:p>
            <a:r>
              <a:rPr lang="en-US" dirty="0"/>
              <a:t>Problem Statements</a:t>
            </a:r>
          </a:p>
          <a:p>
            <a:r>
              <a:rPr lang="en-US" dirty="0"/>
              <a:t>Storyboards</a:t>
            </a:r>
          </a:p>
          <a:p>
            <a:r>
              <a:rPr lang="en-US" dirty="0"/>
              <a:t>Mind Map</a:t>
            </a:r>
          </a:p>
          <a:p>
            <a:r>
              <a:rPr lang="en-US" dirty="0"/>
              <a:t>User Interview</a:t>
            </a:r>
          </a:p>
          <a:p>
            <a:r>
              <a:rPr lang="en-US" dirty="0"/>
              <a:t>Sticky Notes</a:t>
            </a:r>
          </a:p>
          <a:p>
            <a:r>
              <a:rPr lang="en-US" dirty="0"/>
              <a:t>Brainstorming</a:t>
            </a:r>
          </a:p>
        </p:txBody>
      </p:sp>
      <p:sp>
        <p:nvSpPr>
          <p:cNvPr id="4" name="Rectangle 3">
            <a:extLst>
              <a:ext uri="{FF2B5EF4-FFF2-40B4-BE49-F238E27FC236}">
                <a16:creationId xmlns="" xmlns:a16="http://schemas.microsoft.com/office/drawing/2014/main" id="{D12661C4-58AB-4A08-8AC8-DBD054253476}"/>
              </a:ext>
            </a:extLst>
          </p:cNvPr>
          <p:cNvSpPr/>
          <p:nvPr/>
        </p:nvSpPr>
        <p:spPr>
          <a:xfrm>
            <a:off x="1752600" y="167598"/>
            <a:ext cx="8686800" cy="5517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MURAL </a:t>
            </a:r>
            <a:r>
              <a:rPr lang="en-US" sz="2800" b="1" dirty="0">
                <a:solidFill>
                  <a:schemeClr val="tx1"/>
                </a:solidFill>
                <a:latin typeface="Times New Roman" pitchFamily="18" charset="0"/>
                <a:cs typeface="Times New Roman" pitchFamily="18" charset="0"/>
              </a:rPr>
              <a:t>(CO3)</a:t>
            </a:r>
          </a:p>
        </p:txBody>
      </p:sp>
      <p:sp>
        <p:nvSpPr>
          <p:cNvPr id="5" name="Footer Placeholder 12">
            <a:extLst>
              <a:ext uri="{FF2B5EF4-FFF2-40B4-BE49-F238E27FC236}">
                <a16:creationId xmlns="" xmlns:a16="http://schemas.microsoft.com/office/drawing/2014/main" id="{DFED3379-3841-46AF-BFE0-BC9513F658DB}"/>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Slide Number Placeholder 5"/>
          <p:cNvSpPr>
            <a:spLocks noGrp="1"/>
          </p:cNvSpPr>
          <p:nvPr>
            <p:ph type="sldNum" sz="quarter" idx="12"/>
          </p:nvPr>
        </p:nvSpPr>
        <p:spPr/>
        <p:txBody>
          <a:bodyPr/>
          <a:lstStyle/>
          <a:p>
            <a:fld id="{C8C2747D-87CD-49B3-B348-5B8ED1820296}" type="slidenum">
              <a:rPr lang="en-IN" smtClean="0"/>
              <a:pPr/>
              <a:t>193</a:t>
            </a:fld>
            <a:endParaRPr lang="en-IN"/>
          </a:p>
        </p:txBody>
      </p:sp>
    </p:spTree>
    <p:extLst>
      <p:ext uri="{BB962C8B-B14F-4D97-AF65-F5344CB8AC3E}">
        <p14:creationId xmlns="" xmlns:p14="http://schemas.microsoft.com/office/powerpoint/2010/main" val="255443061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4FA1C55D-987A-4B95-874A-13223AA30FAD}"/>
              </a:ext>
            </a:extLst>
          </p:cNvPr>
          <p:cNvSpPr>
            <a:spLocks noGrp="1"/>
          </p:cNvSpPr>
          <p:nvPr>
            <p:ph idx="1"/>
          </p:nvPr>
        </p:nvSpPr>
        <p:spPr>
          <a:xfrm>
            <a:off x="838200" y="1253331"/>
            <a:ext cx="10515600" cy="4351338"/>
          </a:xfrm>
        </p:spPr>
        <p:txBody>
          <a:bodyPr>
            <a:normAutofit lnSpcReduction="10000"/>
          </a:bodyPr>
          <a:lstStyle/>
          <a:p>
            <a:r>
              <a:rPr lang="en-US" dirty="0"/>
              <a:t>Google </a:t>
            </a:r>
            <a:r>
              <a:rPr lang="en-US" dirty="0" err="1"/>
              <a:t>Jamboard</a:t>
            </a:r>
            <a:r>
              <a:rPr lang="en-US" dirty="0"/>
              <a:t> is a collaborate digital whiteboarding tool.</a:t>
            </a:r>
          </a:p>
          <a:p>
            <a:r>
              <a:rPr lang="en-US" dirty="0"/>
              <a:t>This tool can be incredibly useful to collaborate and design together with your team virtually. </a:t>
            </a:r>
          </a:p>
          <a:p>
            <a:r>
              <a:rPr lang="en-US" dirty="0"/>
              <a:t>You can use Google </a:t>
            </a:r>
            <a:r>
              <a:rPr lang="en-US" dirty="0" err="1"/>
              <a:t>Jamboard</a:t>
            </a:r>
            <a:r>
              <a:rPr lang="en-US" dirty="0"/>
              <a:t> online just like you would any google application like Google Docs or Sheets. </a:t>
            </a:r>
          </a:p>
          <a:p>
            <a:r>
              <a:rPr lang="en-US" dirty="0" err="1"/>
              <a:t>Jamboard</a:t>
            </a:r>
            <a:r>
              <a:rPr lang="en-US" dirty="0"/>
              <a:t> can help you make your online meetings more visual or engage people in a user-friendly way who may be newer to the more advanced collaborative </a:t>
            </a:r>
            <a:r>
              <a:rPr lang="en-US" dirty="0" err="1"/>
              <a:t>realtime</a:t>
            </a:r>
            <a:r>
              <a:rPr lang="en-US" dirty="0"/>
              <a:t> </a:t>
            </a:r>
            <a:r>
              <a:rPr lang="en-US" dirty="0" err="1"/>
              <a:t>whitebarding</a:t>
            </a:r>
            <a:r>
              <a:rPr lang="en-US" dirty="0"/>
              <a:t> tools like Mural.</a:t>
            </a:r>
          </a:p>
          <a:p>
            <a:r>
              <a:rPr lang="en-US" dirty="0" err="1"/>
              <a:t>Jamboard</a:t>
            </a:r>
            <a:r>
              <a:rPr lang="en-US" dirty="0"/>
              <a:t> allows you to visualize and map out your innovation or design thinking project from start to finish.</a:t>
            </a:r>
          </a:p>
        </p:txBody>
      </p:sp>
      <p:sp>
        <p:nvSpPr>
          <p:cNvPr id="4" name="Rectangle 3">
            <a:extLst>
              <a:ext uri="{FF2B5EF4-FFF2-40B4-BE49-F238E27FC236}">
                <a16:creationId xmlns="" xmlns:a16="http://schemas.microsoft.com/office/drawing/2014/main" id="{F1F15DDF-35B8-4149-8DF9-6BB1746A097B}"/>
              </a:ext>
            </a:extLst>
          </p:cNvPr>
          <p:cNvSpPr/>
          <p:nvPr/>
        </p:nvSpPr>
        <p:spPr>
          <a:xfrm>
            <a:off x="1752600" y="167598"/>
            <a:ext cx="8686800" cy="5517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JAMBOARD </a:t>
            </a:r>
            <a:r>
              <a:rPr lang="en-US" sz="2800" b="1" dirty="0">
                <a:solidFill>
                  <a:schemeClr val="tx1"/>
                </a:solidFill>
                <a:latin typeface="Times New Roman" pitchFamily="18" charset="0"/>
                <a:cs typeface="Times New Roman" pitchFamily="18" charset="0"/>
              </a:rPr>
              <a:t>(CO3)</a:t>
            </a:r>
          </a:p>
        </p:txBody>
      </p:sp>
      <p:sp>
        <p:nvSpPr>
          <p:cNvPr id="5" name="Footer Placeholder 12">
            <a:extLst>
              <a:ext uri="{FF2B5EF4-FFF2-40B4-BE49-F238E27FC236}">
                <a16:creationId xmlns="" xmlns:a16="http://schemas.microsoft.com/office/drawing/2014/main" id="{70FF0F45-C4F2-4E78-9D0E-8E6E97630961}"/>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Slide Number Placeholder 5"/>
          <p:cNvSpPr>
            <a:spLocks noGrp="1"/>
          </p:cNvSpPr>
          <p:nvPr>
            <p:ph type="sldNum" sz="quarter" idx="12"/>
          </p:nvPr>
        </p:nvSpPr>
        <p:spPr/>
        <p:txBody>
          <a:bodyPr/>
          <a:lstStyle/>
          <a:p>
            <a:fld id="{C8C2747D-87CD-49B3-B348-5B8ED1820296}" type="slidenum">
              <a:rPr lang="en-IN" smtClean="0"/>
              <a:pPr/>
              <a:t>194</a:t>
            </a:fld>
            <a:endParaRPr lang="en-IN"/>
          </a:p>
        </p:txBody>
      </p:sp>
    </p:spTree>
    <p:extLst>
      <p:ext uri="{BB962C8B-B14F-4D97-AF65-F5344CB8AC3E}">
        <p14:creationId xmlns="" xmlns:p14="http://schemas.microsoft.com/office/powerpoint/2010/main" val="77489280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 xmlns:a16="http://schemas.microsoft.com/office/drawing/2014/main" id="{A3A5519C-36C5-4958-ADDE-04E651E606D1}"/>
              </a:ext>
            </a:extLst>
          </p:cNvPr>
          <p:cNvPicPr>
            <a:picLocks noGrp="1" noChangeAspect="1" noChangeArrowheads="1"/>
          </p:cNvPicPr>
          <p:nvPr>
            <p:ph idx="1"/>
          </p:nvPr>
        </p:nvPicPr>
        <p:blipFill rotWithShape="1">
          <a:blip r:embed="rId2">
            <a:extLst>
              <a:ext uri="{28A0092B-C50C-407E-A947-70E740481C1C}">
                <a14:useLocalDpi xmlns="" xmlns:a14="http://schemas.microsoft.com/office/drawing/2010/main" val="0"/>
              </a:ext>
            </a:extLst>
          </a:blip>
          <a:srcRect t="14783" b="12878"/>
          <a:stretch/>
        </p:blipFill>
        <p:spPr bwMode="auto">
          <a:xfrm>
            <a:off x="2299942" y="1439485"/>
            <a:ext cx="7143861" cy="5167752"/>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FD5902FC-BDD6-4B9F-820D-9148D7A0C59C}"/>
              </a:ext>
            </a:extLst>
          </p:cNvPr>
          <p:cNvSpPr/>
          <p:nvPr/>
        </p:nvSpPr>
        <p:spPr>
          <a:xfrm>
            <a:off x="1752600" y="167598"/>
            <a:ext cx="8686800" cy="5517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JAMBOARD </a:t>
            </a:r>
            <a:r>
              <a:rPr lang="en-US" sz="2800" b="1" dirty="0">
                <a:solidFill>
                  <a:schemeClr val="tx1"/>
                </a:solidFill>
                <a:latin typeface="Times New Roman" pitchFamily="18" charset="0"/>
                <a:cs typeface="Times New Roman" pitchFamily="18" charset="0"/>
              </a:rPr>
              <a:t>(CO3)</a:t>
            </a:r>
          </a:p>
        </p:txBody>
      </p:sp>
      <p:sp>
        <p:nvSpPr>
          <p:cNvPr id="4" name="Footer Placeholder 12">
            <a:extLst>
              <a:ext uri="{FF2B5EF4-FFF2-40B4-BE49-F238E27FC236}">
                <a16:creationId xmlns="" xmlns:a16="http://schemas.microsoft.com/office/drawing/2014/main" id="{E8F9A22B-586E-4864-A406-641E8E401E48}"/>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5" name="Slide Number Placeholder 4"/>
          <p:cNvSpPr>
            <a:spLocks noGrp="1"/>
          </p:cNvSpPr>
          <p:nvPr>
            <p:ph type="sldNum" sz="quarter" idx="12"/>
          </p:nvPr>
        </p:nvSpPr>
        <p:spPr/>
        <p:txBody>
          <a:bodyPr/>
          <a:lstStyle/>
          <a:p>
            <a:fld id="{C8C2747D-87CD-49B3-B348-5B8ED1820296}" type="slidenum">
              <a:rPr lang="en-IN" smtClean="0"/>
              <a:pPr/>
              <a:t>195</a:t>
            </a:fld>
            <a:endParaRPr lang="en-IN"/>
          </a:p>
        </p:txBody>
      </p:sp>
    </p:spTree>
    <p:extLst>
      <p:ext uri="{BB962C8B-B14F-4D97-AF65-F5344CB8AC3E}">
        <p14:creationId xmlns="" xmlns:p14="http://schemas.microsoft.com/office/powerpoint/2010/main" val="18915134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5ACAD4E-43B4-448A-A7A6-7A59399181F8}"/>
              </a:ext>
            </a:extLst>
          </p:cNvPr>
          <p:cNvSpPr>
            <a:spLocks noGrp="1"/>
          </p:cNvSpPr>
          <p:nvPr>
            <p:ph type="title"/>
          </p:nvPr>
        </p:nvSpPr>
        <p:spPr>
          <a:xfrm>
            <a:off x="838200" y="1049311"/>
            <a:ext cx="10515600" cy="641377"/>
          </a:xfrm>
        </p:spPr>
        <p:txBody>
          <a:bodyPr>
            <a:normAutofit fontScale="90000"/>
          </a:bodyPr>
          <a:lstStyle/>
          <a:p>
            <a:r>
              <a:rPr lang="en-US" dirty="0"/>
              <a:t>Features</a:t>
            </a:r>
          </a:p>
        </p:txBody>
      </p:sp>
      <p:sp>
        <p:nvSpPr>
          <p:cNvPr id="3" name="Content Placeholder 2">
            <a:extLst>
              <a:ext uri="{FF2B5EF4-FFF2-40B4-BE49-F238E27FC236}">
                <a16:creationId xmlns="" xmlns:a16="http://schemas.microsoft.com/office/drawing/2014/main" id="{4FA1C55D-987A-4B95-874A-13223AA30FAD}"/>
              </a:ext>
            </a:extLst>
          </p:cNvPr>
          <p:cNvSpPr>
            <a:spLocks noGrp="1"/>
          </p:cNvSpPr>
          <p:nvPr>
            <p:ph idx="1"/>
          </p:nvPr>
        </p:nvSpPr>
        <p:spPr/>
        <p:txBody>
          <a:bodyPr>
            <a:normAutofit fontScale="92500" lnSpcReduction="10000"/>
          </a:bodyPr>
          <a:lstStyle/>
          <a:p>
            <a:r>
              <a:rPr lang="en-US" dirty="0"/>
              <a:t>Search Google and insert images or webpages</a:t>
            </a:r>
          </a:p>
          <a:p>
            <a:r>
              <a:rPr lang="en-US" dirty="0"/>
              <a:t>Make a sketch – image recognition technology will convert your sketch into a polished image</a:t>
            </a:r>
          </a:p>
          <a:p>
            <a:r>
              <a:rPr lang="en-US" dirty="0"/>
              <a:t>Up to 50 collaborators allowed at one time</a:t>
            </a:r>
          </a:p>
          <a:p>
            <a:r>
              <a:rPr lang="en-US" dirty="0"/>
              <a:t>Add Google Docs, Sheets, and Slides</a:t>
            </a:r>
          </a:p>
          <a:p>
            <a:r>
              <a:rPr lang="en-US" dirty="0"/>
              <a:t>View and edit your files from anywhere with an internet connection</a:t>
            </a:r>
          </a:p>
          <a:p>
            <a:r>
              <a:rPr lang="en-US" dirty="0"/>
              <a:t>Display upcoming Google Calendar events</a:t>
            </a:r>
          </a:p>
          <a:p>
            <a:r>
              <a:rPr lang="en-US" dirty="0"/>
              <a:t>Host a video meeting and present your whiteboard to people viewing remotely</a:t>
            </a:r>
          </a:p>
          <a:p>
            <a:r>
              <a:rPr lang="en-US" dirty="0"/>
              <a:t>Price: Free</a:t>
            </a:r>
          </a:p>
        </p:txBody>
      </p:sp>
      <p:sp>
        <p:nvSpPr>
          <p:cNvPr id="5" name="TextBox 4">
            <a:extLst>
              <a:ext uri="{FF2B5EF4-FFF2-40B4-BE49-F238E27FC236}">
                <a16:creationId xmlns="" xmlns:a16="http://schemas.microsoft.com/office/drawing/2014/main" id="{EA6DE6EA-5C2E-4859-B612-F538683A4E0F}"/>
              </a:ext>
            </a:extLst>
          </p:cNvPr>
          <p:cNvSpPr txBox="1"/>
          <p:nvPr/>
        </p:nvSpPr>
        <p:spPr>
          <a:xfrm>
            <a:off x="4969239" y="6176963"/>
            <a:ext cx="6100996" cy="369332"/>
          </a:xfrm>
          <a:prstGeom prst="rect">
            <a:avLst/>
          </a:prstGeom>
          <a:noFill/>
        </p:spPr>
        <p:txBody>
          <a:bodyPr wrap="square">
            <a:spAutoFit/>
          </a:bodyPr>
          <a:lstStyle/>
          <a:p>
            <a:r>
              <a:rPr lang="en-US" dirty="0"/>
              <a:t>https://youtu.be/-RaT2sHL4aw</a:t>
            </a:r>
          </a:p>
        </p:txBody>
      </p:sp>
      <p:sp>
        <p:nvSpPr>
          <p:cNvPr id="6" name="Rectangle 5">
            <a:extLst>
              <a:ext uri="{FF2B5EF4-FFF2-40B4-BE49-F238E27FC236}">
                <a16:creationId xmlns="" xmlns:a16="http://schemas.microsoft.com/office/drawing/2014/main" id="{78F9251F-08ED-449D-8344-75F28B138F85}"/>
              </a:ext>
            </a:extLst>
          </p:cNvPr>
          <p:cNvSpPr/>
          <p:nvPr/>
        </p:nvSpPr>
        <p:spPr>
          <a:xfrm>
            <a:off x="1752600" y="167598"/>
            <a:ext cx="8686800" cy="5517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JAMBOARD </a:t>
            </a:r>
            <a:r>
              <a:rPr lang="en-US" sz="2800" b="1" dirty="0">
                <a:solidFill>
                  <a:schemeClr val="tx1"/>
                </a:solidFill>
                <a:latin typeface="Times New Roman" pitchFamily="18" charset="0"/>
                <a:cs typeface="Times New Roman" pitchFamily="18" charset="0"/>
              </a:rPr>
              <a:t>(CO3)</a:t>
            </a:r>
          </a:p>
        </p:txBody>
      </p:sp>
      <p:sp>
        <p:nvSpPr>
          <p:cNvPr id="7" name="Footer Placeholder 12">
            <a:extLst>
              <a:ext uri="{FF2B5EF4-FFF2-40B4-BE49-F238E27FC236}">
                <a16:creationId xmlns="" xmlns:a16="http://schemas.microsoft.com/office/drawing/2014/main" id="{B0FFCFD0-FC38-41E5-B9E6-46D32B10340A}"/>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8" name="Slide Number Placeholder 7"/>
          <p:cNvSpPr>
            <a:spLocks noGrp="1"/>
          </p:cNvSpPr>
          <p:nvPr>
            <p:ph type="sldNum" sz="quarter" idx="12"/>
          </p:nvPr>
        </p:nvSpPr>
        <p:spPr/>
        <p:txBody>
          <a:bodyPr/>
          <a:lstStyle/>
          <a:p>
            <a:fld id="{C8C2747D-87CD-49B3-B348-5B8ED1820296}" type="slidenum">
              <a:rPr lang="en-IN" smtClean="0"/>
              <a:pPr/>
              <a:t>196</a:t>
            </a:fld>
            <a:endParaRPr lang="en-IN"/>
          </a:p>
        </p:txBody>
      </p:sp>
    </p:spTree>
    <p:extLst>
      <p:ext uri="{BB962C8B-B14F-4D97-AF65-F5344CB8AC3E}">
        <p14:creationId xmlns="" xmlns:p14="http://schemas.microsoft.com/office/powerpoint/2010/main" val="165742915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61A18EE-F2A8-4067-AD80-42B9957819AB}"/>
              </a:ext>
            </a:extLst>
          </p:cNvPr>
          <p:cNvSpPr>
            <a:spLocks noGrp="1"/>
          </p:cNvSpPr>
          <p:nvPr>
            <p:ph idx="1"/>
          </p:nvPr>
        </p:nvSpPr>
        <p:spPr>
          <a:xfrm>
            <a:off x="838200" y="1154243"/>
            <a:ext cx="10515600" cy="5022720"/>
          </a:xfrm>
        </p:spPr>
        <p:txBody>
          <a:bodyPr>
            <a:normAutofit/>
          </a:bodyPr>
          <a:lstStyle/>
          <a:p>
            <a:r>
              <a:rPr lang="en-US" dirty="0" err="1"/>
              <a:t>Sprintbase</a:t>
            </a:r>
            <a:endParaRPr lang="en-US" dirty="0"/>
          </a:p>
          <a:p>
            <a:r>
              <a:rPr lang="en-US" dirty="0"/>
              <a:t>Miro (Realtime Board)</a:t>
            </a:r>
          </a:p>
          <a:p>
            <a:r>
              <a:rPr lang="en-US" dirty="0"/>
              <a:t>Shape by IDEO</a:t>
            </a:r>
          </a:p>
          <a:p>
            <a:r>
              <a:rPr lang="en-US" dirty="0" err="1"/>
              <a:t>Smaply</a:t>
            </a:r>
            <a:endParaRPr lang="en-US" dirty="0"/>
          </a:p>
          <a:p>
            <a:r>
              <a:rPr lang="en-US" dirty="0" err="1"/>
              <a:t>Digsite</a:t>
            </a:r>
            <a:endParaRPr lang="en-US" dirty="0"/>
          </a:p>
          <a:p>
            <a:r>
              <a:rPr lang="en-US" dirty="0" err="1"/>
              <a:t>Batterii</a:t>
            </a:r>
            <a:endParaRPr lang="en-US" dirty="0"/>
          </a:p>
          <a:p>
            <a:r>
              <a:rPr lang="en-US" dirty="0" err="1"/>
              <a:t>Stormboard</a:t>
            </a:r>
            <a:endParaRPr lang="en-US" dirty="0"/>
          </a:p>
          <a:p>
            <a:r>
              <a:rPr lang="en-US" dirty="0"/>
              <a:t>Google Docs, Sheets, &amp; Slides</a:t>
            </a:r>
          </a:p>
          <a:p>
            <a:r>
              <a:rPr lang="en-US" dirty="0" err="1"/>
              <a:t>Conceptboard</a:t>
            </a:r>
            <a:endParaRPr lang="en-US" dirty="0"/>
          </a:p>
        </p:txBody>
      </p:sp>
      <p:sp>
        <p:nvSpPr>
          <p:cNvPr id="4" name="Rectangle 3">
            <a:extLst>
              <a:ext uri="{FF2B5EF4-FFF2-40B4-BE49-F238E27FC236}">
                <a16:creationId xmlns="" xmlns:a16="http://schemas.microsoft.com/office/drawing/2014/main" id="{C1271FD8-348B-4DED-9EF1-399F1DE73CD1}"/>
              </a:ext>
            </a:extLst>
          </p:cNvPr>
          <p:cNvSpPr/>
          <p:nvPr/>
        </p:nvSpPr>
        <p:spPr>
          <a:xfrm>
            <a:off x="1752600" y="167598"/>
            <a:ext cx="8686800" cy="5517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dirty="0"/>
              <a:t>Other collaboration and brainstorming tools</a:t>
            </a:r>
            <a:r>
              <a:rPr lang="en-US" sz="2800" b="1" dirty="0"/>
              <a:t> </a:t>
            </a:r>
            <a:r>
              <a:rPr lang="en-US" sz="2800" b="1" dirty="0">
                <a:solidFill>
                  <a:schemeClr val="tx1"/>
                </a:solidFill>
                <a:latin typeface="Times New Roman" pitchFamily="18" charset="0"/>
                <a:cs typeface="Times New Roman" pitchFamily="18" charset="0"/>
              </a:rPr>
              <a:t>(CO3)</a:t>
            </a:r>
          </a:p>
        </p:txBody>
      </p:sp>
      <p:sp>
        <p:nvSpPr>
          <p:cNvPr id="5" name="Footer Placeholder 12">
            <a:extLst>
              <a:ext uri="{FF2B5EF4-FFF2-40B4-BE49-F238E27FC236}">
                <a16:creationId xmlns="" xmlns:a16="http://schemas.microsoft.com/office/drawing/2014/main" id="{B155EC1D-5023-4D87-8197-6454081502DF}"/>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Slide Number Placeholder 5"/>
          <p:cNvSpPr>
            <a:spLocks noGrp="1"/>
          </p:cNvSpPr>
          <p:nvPr>
            <p:ph type="sldNum" sz="quarter" idx="12"/>
          </p:nvPr>
        </p:nvSpPr>
        <p:spPr/>
        <p:txBody>
          <a:bodyPr/>
          <a:lstStyle/>
          <a:p>
            <a:fld id="{C8C2747D-87CD-49B3-B348-5B8ED1820296}" type="slidenum">
              <a:rPr lang="en-IN" smtClean="0"/>
              <a:pPr/>
              <a:t>197</a:t>
            </a:fld>
            <a:endParaRPr lang="en-IN"/>
          </a:p>
        </p:txBody>
      </p:sp>
    </p:spTree>
    <p:extLst>
      <p:ext uri="{BB962C8B-B14F-4D97-AF65-F5344CB8AC3E}">
        <p14:creationId xmlns="" xmlns:p14="http://schemas.microsoft.com/office/powerpoint/2010/main" val="2947272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a:extLst>
              <a:ext uri="{FF2B5EF4-FFF2-40B4-BE49-F238E27FC236}">
                <a16:creationId xmlns="" xmlns:a16="http://schemas.microsoft.com/office/drawing/2014/main" id="{FDB82692-2617-4782-9859-691C5FE5634E}"/>
              </a:ext>
            </a:extLst>
          </p:cNvPr>
          <p:cNvSpPr txBox="1"/>
          <p:nvPr/>
        </p:nvSpPr>
        <p:spPr>
          <a:xfrm>
            <a:off x="558675" y="1107976"/>
            <a:ext cx="11253574" cy="3336811"/>
          </a:xfrm>
          <a:prstGeom prst="rect">
            <a:avLst/>
          </a:prstGeom>
        </p:spPr>
        <p:txBody>
          <a:bodyPr vert="horz" wrap="square" lIns="0" tIns="12700" rIns="0" bIns="0" rtlCol="0">
            <a:spAutoFit/>
          </a:bodyPr>
          <a:lstStyle/>
          <a:p>
            <a:pPr marL="571500" indent="-571500">
              <a:buFont typeface="Arial" panose="020B0604020202020204" pitchFamily="34" charset="0"/>
              <a:buChar char="•"/>
            </a:pPr>
            <a:r>
              <a:rPr lang="en-US" sz="3600" dirty="0"/>
              <a:t>Six thinking Hats </a:t>
            </a:r>
            <a:r>
              <a:rPr lang="en-US" sz="3600" dirty="0">
                <a:hlinkClick r:id="rId2"/>
              </a:rPr>
              <a:t>https://creativemario.com/creativity/six-thinking-hats/</a:t>
            </a:r>
            <a:r>
              <a:rPr lang="en-US" sz="3600" dirty="0"/>
              <a:t> </a:t>
            </a:r>
            <a:r>
              <a:rPr lang="en-US" sz="3600" dirty="0">
                <a:hlinkClick r:id="rId3"/>
              </a:rPr>
              <a:t>www.youtube.com/watch?v=fcIOpGSYJV0</a:t>
            </a:r>
            <a:r>
              <a:rPr lang="en-US" sz="3600" dirty="0"/>
              <a:t>    </a:t>
            </a:r>
          </a:p>
          <a:p>
            <a:pPr marL="571500" indent="-571500">
              <a:buFont typeface="Arial" panose="020B0604020202020204" pitchFamily="34" charset="0"/>
              <a:buChar char="•"/>
            </a:pPr>
            <a:r>
              <a:rPr lang="en-US" sz="3600" dirty="0"/>
              <a:t>Mural Tool </a:t>
            </a:r>
            <a:r>
              <a:rPr lang="en-US" sz="3600" dirty="0">
                <a:hlinkClick r:id="rId4"/>
              </a:rPr>
              <a:t>https://www.youtube.com/watch?v=qAIUZsYJXfQ</a:t>
            </a:r>
            <a:r>
              <a:rPr lang="en-US" sz="3600" dirty="0"/>
              <a:t> </a:t>
            </a:r>
            <a:r>
              <a:rPr lang="en-US" sz="3600" dirty="0">
                <a:hlinkClick r:id="rId5"/>
              </a:rPr>
              <a:t>https://www.youtube.com/watch?v=UkRW2pH0GG8</a:t>
            </a:r>
            <a:r>
              <a:rPr lang="en-US" sz="3600" dirty="0"/>
              <a:t> </a:t>
            </a:r>
          </a:p>
        </p:txBody>
      </p:sp>
      <p:sp>
        <p:nvSpPr>
          <p:cNvPr id="6" name="Title 1">
            <a:extLst>
              <a:ext uri="{FF2B5EF4-FFF2-40B4-BE49-F238E27FC236}">
                <a16:creationId xmlns="" xmlns:a16="http://schemas.microsoft.com/office/drawing/2014/main" id="{31CE2DA2-6A47-443F-8714-55B01F78F9BE}"/>
              </a:ext>
            </a:extLst>
          </p:cNvPr>
          <p:cNvSpPr txBox="1">
            <a:spLocks/>
          </p:cNvSpPr>
          <p:nvPr/>
        </p:nvSpPr>
        <p:spPr>
          <a:xfrm>
            <a:off x="2299262" y="18962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Faculty Video</a:t>
            </a:r>
            <a:r>
              <a:rPr kumimoji="0" lang="en-US" sz="2400" b="0" i="0" u="none" strike="noStrike" kern="1200" cap="none" spc="0" normalizeH="0" noProof="0" dirty="0">
                <a:ln>
                  <a:noFill/>
                </a:ln>
                <a:solidFill>
                  <a:schemeClr val="dk1"/>
                </a:solidFill>
                <a:effectLst/>
                <a:uLnTx/>
                <a:uFillTx/>
                <a:latin typeface="+mn-lt"/>
                <a:ea typeface="+mn-ea"/>
                <a:cs typeface="+mn-cs"/>
              </a:rPr>
              <a:t> Links, </a:t>
            </a:r>
            <a:r>
              <a:rPr kumimoji="0" lang="en-US" sz="2400" b="0" i="0" u="none" strike="noStrike" kern="1200" cap="none" spc="0" normalizeH="0" noProof="0" dirty="0" err="1">
                <a:ln>
                  <a:noFill/>
                </a:ln>
                <a:solidFill>
                  <a:schemeClr val="dk1"/>
                </a:solidFill>
                <a:effectLst/>
                <a:uLnTx/>
                <a:uFillTx/>
                <a:latin typeface="+mn-lt"/>
                <a:ea typeface="+mn-ea"/>
                <a:cs typeface="+mn-cs"/>
              </a:rPr>
              <a:t>Youtube</a:t>
            </a:r>
            <a:r>
              <a:rPr kumimoji="0" lang="en-US" sz="2400" b="0" i="0" u="none" strike="noStrike" kern="1200" cap="none" spc="0" normalizeH="0" noProof="0" dirty="0">
                <a:ln>
                  <a:noFill/>
                </a:ln>
                <a:solidFill>
                  <a:schemeClr val="dk1"/>
                </a:solidFill>
                <a:effectLst/>
                <a:uLnTx/>
                <a:uFillTx/>
                <a:latin typeface="+mn-lt"/>
                <a:ea typeface="+mn-ea"/>
                <a:cs typeface="+mn-cs"/>
              </a:rPr>
              <a:t> &amp; NPTEL Video Links and Online Courses Details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4" name="Footer Placeholder 12">
            <a:extLst>
              <a:ext uri="{FF2B5EF4-FFF2-40B4-BE49-F238E27FC236}">
                <a16:creationId xmlns="" xmlns:a16="http://schemas.microsoft.com/office/drawing/2014/main" id="{7265995C-0415-449B-9EDB-14DF0EDD29DA}"/>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7" name="Slide Number Placeholder 6"/>
          <p:cNvSpPr>
            <a:spLocks noGrp="1"/>
          </p:cNvSpPr>
          <p:nvPr>
            <p:ph type="sldNum" sz="quarter" idx="12"/>
          </p:nvPr>
        </p:nvSpPr>
        <p:spPr/>
        <p:txBody>
          <a:bodyPr/>
          <a:lstStyle/>
          <a:p>
            <a:fld id="{C8C2747D-87CD-49B3-B348-5B8ED1820296}" type="slidenum">
              <a:rPr lang="en-IN" smtClean="0"/>
              <a:pPr/>
              <a:t>198</a:t>
            </a:fld>
            <a:endParaRPr lang="en-IN"/>
          </a:p>
        </p:txBody>
      </p:sp>
    </p:spTree>
    <p:extLst>
      <p:ext uri="{BB962C8B-B14F-4D97-AF65-F5344CB8AC3E}">
        <p14:creationId xmlns="" xmlns:p14="http://schemas.microsoft.com/office/powerpoint/2010/main" val="309931212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728BCDE7-5C08-4D0D-8846-A4FBB309E075}"/>
              </a:ext>
            </a:extLst>
          </p:cNvPr>
          <p:cNvSpPr txBox="1">
            <a:spLocks/>
          </p:cNvSpPr>
          <p:nvPr/>
        </p:nvSpPr>
        <p:spPr>
          <a:xfrm>
            <a:off x="2480872" y="172387"/>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MCQ</a:t>
            </a:r>
            <a:r>
              <a:rPr kumimoji="0" lang="en-US" sz="2400" b="0" i="0" u="none" strike="noStrike" kern="1200" cap="none" spc="0" normalizeH="0" noProof="0" dirty="0">
                <a:ln>
                  <a:noFill/>
                </a:ln>
                <a:solidFill>
                  <a:schemeClr val="dk1"/>
                </a:solidFill>
                <a:effectLst/>
                <a:uLnTx/>
                <a:uFillTx/>
                <a:latin typeface="+mn-lt"/>
                <a:ea typeface="+mn-ea"/>
                <a:cs typeface="+mn-cs"/>
              </a:rPr>
              <a:t> 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5" name="object 2">
            <a:extLst>
              <a:ext uri="{FF2B5EF4-FFF2-40B4-BE49-F238E27FC236}">
                <a16:creationId xmlns="" xmlns:a16="http://schemas.microsoft.com/office/drawing/2014/main" id="{FDB82692-2617-4782-9859-691C5FE5634E}"/>
              </a:ext>
            </a:extLst>
          </p:cNvPr>
          <p:cNvSpPr txBox="1"/>
          <p:nvPr/>
        </p:nvSpPr>
        <p:spPr>
          <a:xfrm>
            <a:off x="469213" y="930800"/>
            <a:ext cx="11253574" cy="5942396"/>
          </a:xfrm>
          <a:prstGeom prst="rect">
            <a:avLst/>
          </a:prstGeom>
        </p:spPr>
        <p:txBody>
          <a:bodyPr vert="horz" wrap="square" lIns="0" tIns="12700" rIns="0" bIns="0" rtlCol="0">
            <a:spAutoFit/>
          </a:bodyPr>
          <a:lstStyle/>
          <a:p>
            <a:pPr marL="342900" marR="0" indent="-342900">
              <a:lnSpc>
                <a:spcPct val="107000"/>
              </a:lnSpc>
              <a:spcBef>
                <a:spcPts val="0"/>
              </a:spcBef>
              <a:spcAft>
                <a:spcPts val="80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Mangal" panose="02040503050203030202" pitchFamily="18" charset="0"/>
              </a:rPr>
              <a:t>People Centered Design Methodology involves –</a:t>
            </a:r>
          </a:p>
          <a:p>
            <a:pPr marL="800100" lvl="1" indent="-342900">
              <a:lnSpc>
                <a:spcPct val="107000"/>
              </a:lnSpc>
              <a:spcAft>
                <a:spcPts val="80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Mangal" panose="02040503050203030202" pitchFamily="18" charset="0"/>
              </a:rPr>
              <a:t>A problem solving approach for people that is linear and convergent</a:t>
            </a:r>
          </a:p>
          <a:p>
            <a:pPr marL="800100" lvl="1" indent="-342900">
              <a:lnSpc>
                <a:spcPct val="107000"/>
              </a:lnSpc>
              <a:spcAft>
                <a:spcPts val="80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Mangal" panose="02040503050203030202" pitchFamily="18" charset="0"/>
              </a:rPr>
              <a:t>A problem solving approach which is abstract and results in making people buy products</a:t>
            </a:r>
          </a:p>
          <a:p>
            <a:pPr marL="800100" lvl="1" indent="-342900">
              <a:lnSpc>
                <a:spcPct val="107000"/>
              </a:lnSpc>
              <a:spcAft>
                <a:spcPts val="80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Mangal" panose="02040503050203030202" pitchFamily="18" charset="0"/>
              </a:rPr>
              <a:t>A problem solving approach for people that both diverges and converges</a:t>
            </a:r>
            <a:endParaRPr lang="en-US" sz="2000" dirty="0">
              <a:latin typeface="Calibri" panose="020F0502020204030204" pitchFamily="34" charset="0"/>
              <a:ea typeface="Calibri" panose="020F0502020204030204" pitchFamily="34" charset="0"/>
              <a:cs typeface="Mangal" panose="02040503050203030202" pitchFamily="18" charset="0"/>
            </a:endParaRPr>
          </a:p>
          <a:p>
            <a:pPr marL="342900" indent="-342900">
              <a:lnSpc>
                <a:spcPct val="107000"/>
              </a:lnSpc>
              <a:spcAft>
                <a:spcPts val="80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Mangal" panose="02040503050203030202" pitchFamily="18" charset="0"/>
              </a:rPr>
              <a:t>User Journey Map helps you to</a:t>
            </a:r>
          </a:p>
          <a:p>
            <a:pPr marL="800100" lvl="1" indent="-342900">
              <a:lnSpc>
                <a:spcPct val="107000"/>
              </a:lnSpc>
              <a:spcAft>
                <a:spcPts val="80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Mangal" panose="02040503050203030202" pitchFamily="18" charset="0"/>
              </a:rPr>
              <a:t>Understand the touch points and pain points of the user</a:t>
            </a:r>
          </a:p>
          <a:p>
            <a:pPr marL="800100" lvl="1" indent="-342900">
              <a:lnSpc>
                <a:spcPct val="107000"/>
              </a:lnSpc>
              <a:spcAft>
                <a:spcPts val="80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Mangal" panose="02040503050203030202" pitchFamily="18" charset="0"/>
              </a:rPr>
              <a:t>Iterate, iterate, iterate</a:t>
            </a:r>
          </a:p>
          <a:p>
            <a:pPr marL="800100" lvl="1" indent="-342900">
              <a:lnSpc>
                <a:spcPct val="107000"/>
              </a:lnSpc>
              <a:spcAft>
                <a:spcPts val="80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Mangal" panose="02040503050203030202" pitchFamily="18" charset="0"/>
              </a:rPr>
              <a:t>Identify the users’ credibility, expertise and skills</a:t>
            </a:r>
          </a:p>
          <a:p>
            <a:pPr marL="342900" indent="-342900">
              <a:lnSpc>
                <a:spcPct val="107000"/>
              </a:lnSpc>
              <a:spcAft>
                <a:spcPts val="80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Mangal" panose="02040503050203030202" pitchFamily="18" charset="0"/>
              </a:rPr>
              <a:t>Reframing a Design Challenge –</a:t>
            </a:r>
          </a:p>
          <a:p>
            <a:pPr marL="800100" lvl="1" indent="-342900">
              <a:lnSpc>
                <a:spcPct val="107000"/>
              </a:lnSpc>
              <a:spcAft>
                <a:spcPts val="80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Mangal" panose="02040503050203030202" pitchFamily="18" charset="0"/>
              </a:rPr>
              <a:t>Changes the conceptual viewpoint to an individual perspective</a:t>
            </a:r>
          </a:p>
          <a:p>
            <a:pPr marL="800100" lvl="1" indent="-342900">
              <a:lnSpc>
                <a:spcPct val="107000"/>
              </a:lnSpc>
              <a:spcAft>
                <a:spcPts val="80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Mangal" panose="02040503050203030202" pitchFamily="18" charset="0"/>
              </a:rPr>
              <a:t>Helps us come up with the ‘right’ problem to solve</a:t>
            </a:r>
          </a:p>
          <a:p>
            <a:pPr marL="800100" lvl="1" indent="-342900">
              <a:lnSpc>
                <a:spcPct val="107000"/>
              </a:lnSpc>
              <a:spcAft>
                <a:spcPts val="80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Mangal" panose="02040503050203030202" pitchFamily="18" charset="0"/>
              </a:rPr>
              <a:t>Challenges us to design to a marketing focus</a:t>
            </a:r>
          </a:p>
          <a:p>
            <a:pPr marL="342900" indent="-342900">
              <a:lnSpc>
                <a:spcPct val="107000"/>
              </a:lnSpc>
              <a:spcAft>
                <a:spcPts val="800"/>
              </a:spcAft>
              <a:buFont typeface="Arial" panose="020B0604020202020204" pitchFamily="34" charset="0"/>
              <a:buChar char="•"/>
            </a:pP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342900" indent="-342900">
              <a:lnSpc>
                <a:spcPct val="107000"/>
              </a:lnSpc>
              <a:spcAft>
                <a:spcPts val="800"/>
              </a:spcAft>
              <a:buFont typeface="Arial" panose="020B0604020202020204" pitchFamily="34" charset="0"/>
              <a:buChar char="•"/>
            </a:pPr>
            <a:endParaRPr lang="en-US" sz="20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Footer Placeholder 12">
            <a:extLst>
              <a:ext uri="{FF2B5EF4-FFF2-40B4-BE49-F238E27FC236}">
                <a16:creationId xmlns="" xmlns:a16="http://schemas.microsoft.com/office/drawing/2014/main" id="{7EA1FECA-878C-4DA7-82FB-08DAEF4C16F8}"/>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7" name="Slide Number Placeholder 6"/>
          <p:cNvSpPr>
            <a:spLocks noGrp="1"/>
          </p:cNvSpPr>
          <p:nvPr>
            <p:ph type="sldNum" sz="quarter" idx="12"/>
          </p:nvPr>
        </p:nvSpPr>
        <p:spPr/>
        <p:txBody>
          <a:bodyPr/>
          <a:lstStyle/>
          <a:p>
            <a:fld id="{C8C2747D-87CD-49B3-B348-5B8ED1820296}" type="slidenum">
              <a:rPr lang="en-IN" smtClean="0"/>
              <a:pPr/>
              <a:t>199</a:t>
            </a:fld>
            <a:endParaRPr lang="en-IN"/>
          </a:p>
        </p:txBody>
      </p:sp>
    </p:spTree>
    <p:extLst>
      <p:ext uri="{BB962C8B-B14F-4D97-AF65-F5344CB8AC3E}">
        <p14:creationId xmlns="" xmlns:p14="http://schemas.microsoft.com/office/powerpoint/2010/main" val="963824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6400" y="2"/>
            <a:ext cx="8991600" cy="914398"/>
          </a:xfrm>
        </p:spPr>
        <p:style>
          <a:lnRef idx="1">
            <a:schemeClr val="accent5"/>
          </a:lnRef>
          <a:fillRef idx="2">
            <a:schemeClr val="accent5"/>
          </a:fillRef>
          <a:effectRef idx="1">
            <a:schemeClr val="accent5"/>
          </a:effectRef>
          <a:fontRef idx="minor">
            <a:schemeClr val="dk1"/>
          </a:fontRef>
        </p:style>
        <p:txBody>
          <a:bodyPr>
            <a:noAutofit/>
          </a:bodyPr>
          <a:lstStyle/>
          <a:p>
            <a:r>
              <a:rPr lang="en-US" sz="3200" b="1" dirty="0">
                <a:latin typeface="Times New Roman" pitchFamily="18" charset="0"/>
                <a:cs typeface="Times New Roman" pitchFamily="18" charset="0"/>
              </a:rPr>
              <a:t>Noida Institute of Engineering and Technology, Greater Noida</a:t>
            </a:r>
          </a:p>
        </p:txBody>
      </p:sp>
      <p:sp>
        <p:nvSpPr>
          <p:cNvPr id="6" name="Subtitle 2"/>
          <p:cNvSpPr txBox="1">
            <a:spLocks/>
          </p:cNvSpPr>
          <p:nvPr/>
        </p:nvSpPr>
        <p:spPr>
          <a:xfrm>
            <a:off x="8239593" y="3771900"/>
            <a:ext cx="3581400" cy="21336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algn="ctr">
              <a:spcBef>
                <a:spcPct val="20000"/>
              </a:spcBef>
              <a:defRPr/>
            </a:pPr>
            <a:r>
              <a:rPr lang="en-US" sz="2400" b="1" dirty="0" smtClean="0">
                <a:solidFill>
                  <a:schemeClr val="tx1"/>
                </a:solidFill>
                <a:latin typeface="Times New Roman" pitchFamily="18" charset="0"/>
                <a:cs typeface="Times New Roman" pitchFamily="18" charset="0"/>
              </a:rPr>
              <a:t>Harsh </a:t>
            </a:r>
            <a:r>
              <a:rPr lang="en-US" sz="2400" b="1" dirty="0" err="1" smtClean="0">
                <a:solidFill>
                  <a:schemeClr val="tx1"/>
                </a:solidFill>
                <a:latin typeface="Times New Roman" pitchFamily="18" charset="0"/>
                <a:cs typeface="Times New Roman" pitchFamily="18" charset="0"/>
              </a:rPr>
              <a:t>Awasthi</a:t>
            </a:r>
            <a:endParaRPr lang="en-US" sz="2400" b="1" dirty="0" smtClean="0">
              <a:solidFill>
                <a:schemeClr val="tx1"/>
              </a:solidFill>
              <a:latin typeface="Times New Roman" pitchFamily="18" charset="0"/>
              <a:cs typeface="Times New Roman" pitchFamily="18" charset="0"/>
            </a:endParaRPr>
          </a:p>
          <a:p>
            <a:pPr algn="ctr">
              <a:spcBef>
                <a:spcPct val="20000"/>
              </a:spcBef>
              <a:defRPr/>
            </a:pPr>
            <a:r>
              <a:rPr lang="en-US" sz="2400" b="1" dirty="0" smtClean="0">
                <a:solidFill>
                  <a:schemeClr val="tx1"/>
                </a:solidFill>
                <a:latin typeface="Times New Roman" pitchFamily="18" charset="0"/>
                <a:cs typeface="Times New Roman" pitchFamily="18" charset="0"/>
              </a:rPr>
              <a:t>Assistant professor</a:t>
            </a:r>
          </a:p>
          <a:p>
            <a:pPr algn="ctr">
              <a:spcBef>
                <a:spcPct val="20000"/>
              </a:spcBef>
              <a:defRPr/>
            </a:pPr>
            <a:r>
              <a:rPr lang="en-US" sz="2400" b="1" dirty="0" smtClean="0">
                <a:solidFill>
                  <a:schemeClr val="tx1"/>
                </a:solidFill>
                <a:latin typeface="Times New Roman" pitchFamily="18" charset="0"/>
                <a:cs typeface="Times New Roman" pitchFamily="18" charset="0"/>
              </a:rPr>
              <a:t>Department of MBA</a:t>
            </a:r>
            <a:endParaRPr lang="en-US" sz="2400" b="1" dirty="0">
              <a:solidFill>
                <a:schemeClr val="tx1"/>
              </a:solidFill>
              <a:latin typeface="Times New Roman" pitchFamily="18" charset="0"/>
              <a:cs typeface="Times New Roman" pitchFamily="18" charset="0"/>
            </a:endParaRPr>
          </a:p>
        </p:txBody>
      </p:sp>
      <p:pic>
        <p:nvPicPr>
          <p:cNvPr id="11" name="Picture 4" descr="C:\Users\Manks\Downloads\speak.png"/>
          <p:cNvPicPr>
            <a:picLocks noChangeAspect="1" noChangeArrowheads="1"/>
          </p:cNvPicPr>
          <p:nvPr/>
        </p:nvPicPr>
        <p:blipFill>
          <a:blip r:embed="rId3" cstate="print"/>
          <a:srcRect/>
          <a:stretch>
            <a:fillRect/>
          </a:stretch>
        </p:blipFill>
        <p:spPr bwMode="auto">
          <a:xfrm>
            <a:off x="9380095" y="2247900"/>
            <a:ext cx="1524000" cy="1524000"/>
          </a:xfrm>
          <a:prstGeom prst="rect">
            <a:avLst/>
          </a:prstGeom>
          <a:noFill/>
        </p:spPr>
      </p:pic>
      <p:sp>
        <p:nvSpPr>
          <p:cNvPr id="12" name="Subtitle 2"/>
          <p:cNvSpPr txBox="1">
            <a:spLocks/>
          </p:cNvSpPr>
          <p:nvPr/>
        </p:nvSpPr>
        <p:spPr>
          <a:xfrm>
            <a:off x="1676400" y="2743200"/>
            <a:ext cx="2057400" cy="5334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algn="ctr">
              <a:spcBef>
                <a:spcPct val="20000"/>
              </a:spcBef>
              <a:defRPr/>
            </a:pPr>
            <a:r>
              <a:rPr lang="en-US" sz="2800" b="1" dirty="0">
                <a:solidFill>
                  <a:schemeClr val="tx1"/>
                </a:solidFill>
                <a:latin typeface="Times New Roman" pitchFamily="18" charset="0"/>
                <a:cs typeface="Times New Roman" pitchFamily="18" charset="0"/>
              </a:rPr>
              <a:t>Unit: 3</a:t>
            </a:r>
          </a:p>
        </p:txBody>
      </p:sp>
      <p:sp>
        <p:nvSpPr>
          <p:cNvPr id="14" name="Subtitle 2"/>
          <p:cNvSpPr txBox="1">
            <a:spLocks/>
          </p:cNvSpPr>
          <p:nvPr/>
        </p:nvSpPr>
        <p:spPr>
          <a:xfrm>
            <a:off x="371007" y="3581401"/>
            <a:ext cx="5181600" cy="10668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p>
            <a:pPr lvl="0" algn="ctr">
              <a:spcBef>
                <a:spcPct val="20000"/>
              </a:spcBef>
              <a:defRPr/>
            </a:pPr>
            <a:r>
              <a:rPr lang="en-US" sz="2400" b="1" dirty="0">
                <a:solidFill>
                  <a:schemeClr val="tx1"/>
                </a:solidFill>
                <a:latin typeface="Times New Roman" pitchFamily="18" charset="0"/>
                <a:cs typeface="Times New Roman" pitchFamily="18" charset="0"/>
              </a:rPr>
              <a:t>Subject: DESIGN THINKING I</a:t>
            </a:r>
          </a:p>
          <a:p>
            <a:pPr lvl="0" algn="ctr">
              <a:spcBef>
                <a:spcPct val="20000"/>
              </a:spcBef>
              <a:defRPr/>
            </a:pPr>
            <a:r>
              <a:rPr lang="en-US" sz="2400" b="1" dirty="0">
                <a:solidFill>
                  <a:schemeClr val="tx1"/>
                </a:solidFill>
                <a:latin typeface="Times New Roman" pitchFamily="18" charset="0"/>
                <a:cs typeface="Times New Roman" pitchFamily="18" charset="0"/>
              </a:rPr>
              <a:t>ACSE-0202</a:t>
            </a:r>
          </a:p>
        </p:txBody>
      </p:sp>
      <p:sp>
        <p:nvSpPr>
          <p:cNvPr id="15" name="Subtitle 2"/>
          <p:cNvSpPr txBox="1">
            <a:spLocks/>
          </p:cNvSpPr>
          <p:nvPr/>
        </p:nvSpPr>
        <p:spPr>
          <a:xfrm>
            <a:off x="866307" y="5049187"/>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algn="ctr">
              <a:spcBef>
                <a:spcPct val="20000"/>
              </a:spcBef>
              <a:defRPr/>
            </a:pPr>
            <a:r>
              <a:rPr lang="en-US" sz="2400" b="1" dirty="0">
                <a:solidFill>
                  <a:schemeClr val="tx1"/>
                </a:solidFill>
                <a:latin typeface="Times New Roman" pitchFamily="18" charset="0"/>
                <a:cs typeface="Times New Roman" pitchFamily="18" charset="0"/>
              </a:rPr>
              <a:t>Course Details</a:t>
            </a:r>
            <a:br>
              <a:rPr lang="en-US" sz="2400" b="1" dirty="0">
                <a:solidFill>
                  <a:schemeClr val="tx1"/>
                </a:solidFill>
                <a:latin typeface="Times New Roman" pitchFamily="18" charset="0"/>
                <a:cs typeface="Times New Roman" pitchFamily="18" charset="0"/>
              </a:rPr>
            </a:br>
            <a:r>
              <a:rPr lang="en-US" sz="2400" b="1" dirty="0">
                <a:solidFill>
                  <a:schemeClr val="tx1"/>
                </a:solidFill>
                <a:latin typeface="Times New Roman" pitchFamily="18" charset="0"/>
                <a:cs typeface="Times New Roman" pitchFamily="18" charset="0"/>
              </a:rPr>
              <a:t> B Tech 2</a:t>
            </a:r>
            <a:r>
              <a:rPr lang="en-US" sz="2400" b="1" baseline="30000" dirty="0">
                <a:solidFill>
                  <a:schemeClr val="tx1"/>
                </a:solidFill>
                <a:latin typeface="Times New Roman" pitchFamily="18" charset="0"/>
                <a:cs typeface="Times New Roman" pitchFamily="18" charset="0"/>
              </a:rPr>
              <a:t>nd </a:t>
            </a:r>
            <a:r>
              <a:rPr lang="en-US" sz="2400" b="1" dirty="0">
                <a:solidFill>
                  <a:schemeClr val="tx1"/>
                </a:solidFill>
                <a:latin typeface="Times New Roman" pitchFamily="18" charset="0"/>
                <a:cs typeface="Times New Roman" pitchFamily="18" charset="0"/>
              </a:rPr>
              <a:t>Sem</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057400" y="990600"/>
            <a:ext cx="8229600" cy="707886"/>
          </a:xfrm>
          <a:prstGeom prst="rect">
            <a:avLst/>
          </a:prstGeom>
        </p:spPr>
        <p:txBody>
          <a:bodyPr wrap="square">
            <a:spAutoFit/>
          </a:bodyPr>
          <a:lstStyle/>
          <a:p>
            <a:r>
              <a:rPr lang="en-US" sz="2000" dirty="0" err="1">
                <a:latin typeface="Times New Roman" pitchFamily="18" charset="0"/>
                <a:cs typeface="Times New Roman" pitchFamily="18" charset="0"/>
              </a:rPr>
              <a:t>Lene</a:t>
            </a:r>
            <a:r>
              <a:rPr lang="en-US" sz="2000" dirty="0">
                <a:latin typeface="Times New Roman" pitchFamily="18" charset="0"/>
                <a:cs typeface="Times New Roman" pitchFamily="18" charset="0"/>
              </a:rPr>
              <a:t> Nielsen’s model, which sets out to cover this problem through a 10‑step process of creating an engaging persona.</a:t>
            </a:r>
          </a:p>
        </p:txBody>
      </p:sp>
      <p:pic>
        <p:nvPicPr>
          <p:cNvPr id="10242" name="Picture 2"/>
          <p:cNvPicPr>
            <a:picLocks noChangeAspect="1" noChangeArrowheads="1"/>
          </p:cNvPicPr>
          <p:nvPr/>
        </p:nvPicPr>
        <p:blipFill>
          <a:blip r:embed="rId2" cstate="print"/>
          <a:srcRect l="21875" t="27778" r="25000" b="20000"/>
          <a:stretch>
            <a:fillRect/>
          </a:stretch>
        </p:blipFill>
        <p:spPr bwMode="auto">
          <a:xfrm>
            <a:off x="1905000" y="1981200"/>
            <a:ext cx="8305800" cy="4495800"/>
          </a:xfrm>
          <a:prstGeom prst="rect">
            <a:avLst/>
          </a:prstGeom>
          <a:noFill/>
          <a:ln w="9525">
            <a:noFill/>
            <a:miter lim="800000"/>
            <a:headEnd/>
            <a:tailEnd/>
          </a:ln>
        </p:spPr>
      </p:pic>
      <p:sp>
        <p:nvSpPr>
          <p:cNvPr id="4" name="Rectangle 3">
            <a:extLst>
              <a:ext uri="{FF2B5EF4-FFF2-40B4-BE49-F238E27FC236}">
                <a16:creationId xmlns="" xmlns:a16="http://schemas.microsoft.com/office/drawing/2014/main" id="{D5947EF5-6FEE-4186-AA1E-FB3B1FDCE29F}"/>
              </a:ext>
            </a:extLst>
          </p:cNvPr>
          <p:cNvSpPr/>
          <p:nvPr/>
        </p:nvSpPr>
        <p:spPr>
          <a:xfrm>
            <a:off x="1828800" y="134910"/>
            <a:ext cx="8754256" cy="7794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solidFill>
                  <a:schemeClr val="tx1"/>
                </a:solidFill>
                <a:latin typeface="Times New Roman" pitchFamily="18" charset="0"/>
                <a:cs typeface="Times New Roman" pitchFamily="18" charset="0"/>
              </a:rPr>
              <a:t>PERSONAS (CO3)</a:t>
            </a:r>
          </a:p>
        </p:txBody>
      </p:sp>
      <p:sp>
        <p:nvSpPr>
          <p:cNvPr id="5" name="Footer Placeholder 12">
            <a:extLst>
              <a:ext uri="{FF2B5EF4-FFF2-40B4-BE49-F238E27FC236}">
                <a16:creationId xmlns="" xmlns:a16="http://schemas.microsoft.com/office/drawing/2014/main" id="{062C47B7-E71F-4385-BF57-EDDE1EA49CF3}"/>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7" name="Slide Number Placeholder 6"/>
          <p:cNvSpPr>
            <a:spLocks noGrp="1"/>
          </p:cNvSpPr>
          <p:nvPr>
            <p:ph type="sldNum" sz="quarter" idx="12"/>
          </p:nvPr>
        </p:nvSpPr>
        <p:spPr/>
        <p:txBody>
          <a:bodyPr/>
          <a:lstStyle/>
          <a:p>
            <a:fld id="{C8C2747D-87CD-49B3-B348-5B8ED1820296}" type="slidenum">
              <a:rPr lang="en-IN" smtClean="0"/>
              <a:pPr/>
              <a:t>20</a:t>
            </a:fld>
            <a:endParaRPr lang="en-IN"/>
          </a:p>
        </p:txBody>
      </p:sp>
    </p:spTree>
    <p:extLst>
      <p:ext uri="{BB962C8B-B14F-4D97-AF65-F5344CB8AC3E}">
        <p14:creationId xmlns="" xmlns:p14="http://schemas.microsoft.com/office/powerpoint/2010/main" val="330008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728BCDE7-5C08-4D0D-8846-A4FBB309E075}"/>
              </a:ext>
            </a:extLst>
          </p:cNvPr>
          <p:cNvSpPr txBox="1">
            <a:spLocks/>
          </p:cNvSpPr>
          <p:nvPr/>
        </p:nvSpPr>
        <p:spPr>
          <a:xfrm>
            <a:off x="2480872" y="172387"/>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MCQ</a:t>
            </a:r>
            <a:r>
              <a:rPr kumimoji="0" lang="en-US" sz="2400" b="0" i="0" u="none" strike="noStrike" kern="1200" cap="none" spc="0" normalizeH="0" noProof="0" dirty="0">
                <a:ln>
                  <a:noFill/>
                </a:ln>
                <a:solidFill>
                  <a:schemeClr val="dk1"/>
                </a:solidFill>
                <a:effectLst/>
                <a:uLnTx/>
                <a:uFillTx/>
                <a:latin typeface="+mn-lt"/>
                <a:ea typeface="+mn-ea"/>
                <a:cs typeface="+mn-cs"/>
              </a:rPr>
              <a:t> 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5" name="object 2">
            <a:extLst>
              <a:ext uri="{FF2B5EF4-FFF2-40B4-BE49-F238E27FC236}">
                <a16:creationId xmlns="" xmlns:a16="http://schemas.microsoft.com/office/drawing/2014/main" id="{FDB82692-2617-4782-9859-691C5FE5634E}"/>
              </a:ext>
            </a:extLst>
          </p:cNvPr>
          <p:cNvSpPr txBox="1"/>
          <p:nvPr/>
        </p:nvSpPr>
        <p:spPr>
          <a:xfrm>
            <a:off x="469213" y="930800"/>
            <a:ext cx="11253574" cy="5510483"/>
          </a:xfrm>
          <a:prstGeom prst="rect">
            <a:avLst/>
          </a:prstGeom>
        </p:spPr>
        <p:txBody>
          <a:bodyPr vert="horz" wrap="square" lIns="0" tIns="12700" rIns="0" bIns="0" rtlCol="0">
            <a:spAutoFit/>
          </a:bodyPr>
          <a:lstStyle/>
          <a:p>
            <a:pPr marL="342900" marR="0" indent="-342900">
              <a:lnSpc>
                <a:spcPct val="107000"/>
              </a:lnSpc>
              <a:spcBef>
                <a:spcPts val="0"/>
              </a:spcBef>
              <a:spcAft>
                <a:spcPts val="80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Mangal" panose="02040503050203030202" pitchFamily="18" charset="0"/>
              </a:rPr>
              <a:t>What is a customer journey map?</a:t>
            </a:r>
          </a:p>
          <a:p>
            <a:pPr marL="800100" lvl="1" indent="-342900">
              <a:lnSpc>
                <a:spcPct val="107000"/>
              </a:lnSpc>
              <a:spcAft>
                <a:spcPts val="80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Mangal" panose="02040503050203030202" pitchFamily="18" charset="0"/>
              </a:rPr>
              <a:t>It is a map to locate where the customer has travelled</a:t>
            </a:r>
          </a:p>
          <a:p>
            <a:pPr marL="800100" lvl="1" indent="-342900">
              <a:lnSpc>
                <a:spcPct val="107000"/>
              </a:lnSpc>
              <a:spcAft>
                <a:spcPts val="80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Mangal" panose="02040503050203030202" pitchFamily="18" charset="0"/>
              </a:rPr>
              <a:t>This only applies to the travel industry, since it involves maps</a:t>
            </a:r>
          </a:p>
          <a:p>
            <a:pPr marL="800100" lvl="1" indent="-342900">
              <a:lnSpc>
                <a:spcPct val="107000"/>
              </a:lnSpc>
              <a:spcAft>
                <a:spcPts val="80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Mangal" panose="02040503050203030202" pitchFamily="18" charset="0"/>
              </a:rPr>
              <a:t>It is a typical journey of a customer who goes through a certain experience</a:t>
            </a:r>
          </a:p>
          <a:p>
            <a:pPr marL="800100" lvl="1" indent="-342900">
              <a:lnSpc>
                <a:spcPct val="107000"/>
              </a:lnSpc>
              <a:spcAft>
                <a:spcPts val="80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Mangal" panose="02040503050203030202" pitchFamily="18" charset="0"/>
              </a:rPr>
              <a:t>The map that leads us to a profit making enterprise </a:t>
            </a:r>
          </a:p>
          <a:p>
            <a:pPr marL="342900" marR="0" indent="-342900">
              <a:lnSpc>
                <a:spcPct val="107000"/>
              </a:lnSpc>
              <a:spcBef>
                <a:spcPts val="0"/>
              </a:spcBef>
              <a:spcAft>
                <a:spcPts val="80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Mangal" panose="02040503050203030202" pitchFamily="18" charset="0"/>
              </a:rPr>
              <a:t>For building a customer journey map, we interview only one customer </a:t>
            </a:r>
          </a:p>
          <a:p>
            <a:pPr marL="800100" lvl="1" indent="-342900">
              <a:lnSpc>
                <a:spcPct val="107000"/>
              </a:lnSpc>
              <a:spcAft>
                <a:spcPts val="80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Mangal" panose="02040503050203030202" pitchFamily="18" charset="0"/>
              </a:rPr>
              <a:t>True </a:t>
            </a:r>
          </a:p>
          <a:p>
            <a:pPr marL="800100" lvl="1" indent="-342900">
              <a:lnSpc>
                <a:spcPct val="107000"/>
              </a:lnSpc>
              <a:spcAft>
                <a:spcPts val="80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Mangal" panose="02040503050203030202" pitchFamily="18" charset="0"/>
              </a:rPr>
              <a:t>False</a:t>
            </a:r>
          </a:p>
          <a:p>
            <a:pPr marL="342900" indent="-342900">
              <a:lnSpc>
                <a:spcPct val="107000"/>
              </a:lnSpc>
              <a:spcAft>
                <a:spcPts val="80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Mangal" panose="02040503050203030202" pitchFamily="18" charset="0"/>
              </a:rPr>
              <a:t>The customer in the customer journey map is one who</a:t>
            </a:r>
          </a:p>
          <a:p>
            <a:pPr marL="800100" lvl="1" indent="-342900">
              <a:lnSpc>
                <a:spcPct val="107000"/>
              </a:lnSpc>
              <a:spcAft>
                <a:spcPts val="80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Mangal" panose="02040503050203030202" pitchFamily="18" charset="0"/>
              </a:rPr>
              <a:t>Uses a product/service and may need help</a:t>
            </a:r>
          </a:p>
          <a:p>
            <a:pPr marL="800100" lvl="1" indent="-342900">
              <a:lnSpc>
                <a:spcPct val="107000"/>
              </a:lnSpc>
              <a:spcAft>
                <a:spcPts val="80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Mangal" panose="02040503050203030202" pitchFamily="18" charset="0"/>
              </a:rPr>
              <a:t>Makes profits for the design thinkers</a:t>
            </a:r>
          </a:p>
          <a:p>
            <a:pPr marL="800100" lvl="1" indent="-342900">
              <a:lnSpc>
                <a:spcPct val="107000"/>
              </a:lnSpc>
              <a:spcAft>
                <a:spcPts val="80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Mangal" panose="02040503050203030202" pitchFamily="18" charset="0"/>
              </a:rPr>
              <a:t>Is a designer who wants to help with the project</a:t>
            </a:r>
          </a:p>
          <a:p>
            <a:pPr marL="800100" lvl="1" indent="-342900">
              <a:lnSpc>
                <a:spcPct val="107000"/>
              </a:lnSpc>
              <a:spcAft>
                <a:spcPts val="80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Mangal" panose="02040503050203030202" pitchFamily="18" charset="0"/>
              </a:rPr>
              <a:t>Helps build the prototypes that may be useful later on</a:t>
            </a:r>
          </a:p>
        </p:txBody>
      </p:sp>
      <p:sp>
        <p:nvSpPr>
          <p:cNvPr id="6" name="Footer Placeholder 12">
            <a:extLst>
              <a:ext uri="{FF2B5EF4-FFF2-40B4-BE49-F238E27FC236}">
                <a16:creationId xmlns="" xmlns:a16="http://schemas.microsoft.com/office/drawing/2014/main" id="{9FE04EA8-6657-451D-8528-5C1D92FE45C8}"/>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7" name="Slide Number Placeholder 6"/>
          <p:cNvSpPr>
            <a:spLocks noGrp="1"/>
          </p:cNvSpPr>
          <p:nvPr>
            <p:ph type="sldNum" sz="quarter" idx="12"/>
          </p:nvPr>
        </p:nvSpPr>
        <p:spPr/>
        <p:txBody>
          <a:bodyPr/>
          <a:lstStyle/>
          <a:p>
            <a:fld id="{C8C2747D-87CD-49B3-B348-5B8ED1820296}" type="slidenum">
              <a:rPr lang="en-IN" smtClean="0"/>
              <a:pPr/>
              <a:t>200</a:t>
            </a:fld>
            <a:endParaRPr lang="en-IN"/>
          </a:p>
        </p:txBody>
      </p:sp>
    </p:spTree>
    <p:extLst>
      <p:ext uri="{BB962C8B-B14F-4D97-AF65-F5344CB8AC3E}">
        <p14:creationId xmlns="" xmlns:p14="http://schemas.microsoft.com/office/powerpoint/2010/main" val="283112353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a:extLst>
              <a:ext uri="{FF2B5EF4-FFF2-40B4-BE49-F238E27FC236}">
                <a16:creationId xmlns="" xmlns:a16="http://schemas.microsoft.com/office/drawing/2014/main" id="{FDB82692-2617-4782-9859-691C5FE5634E}"/>
              </a:ext>
            </a:extLst>
          </p:cNvPr>
          <p:cNvSpPr txBox="1"/>
          <p:nvPr/>
        </p:nvSpPr>
        <p:spPr>
          <a:xfrm>
            <a:off x="558675" y="1107976"/>
            <a:ext cx="11253574" cy="4444807"/>
          </a:xfrm>
          <a:prstGeom prst="rect">
            <a:avLst/>
          </a:prstGeom>
        </p:spPr>
        <p:txBody>
          <a:bodyPr vert="horz" wrap="square" lIns="0" tIns="12700" rIns="0" bIns="0" rtlCol="0">
            <a:spAutoFit/>
          </a:bodyPr>
          <a:lstStyle/>
          <a:p>
            <a:pPr marL="571500" indent="-571500">
              <a:buFont typeface="Arial" panose="020B0604020202020204" pitchFamily="34" charset="0"/>
              <a:buChar char="•"/>
            </a:pPr>
            <a:r>
              <a:rPr lang="en-US" sz="3600" dirty="0"/>
              <a:t>Apply the mind mapping technique on Good Health and well being</a:t>
            </a:r>
          </a:p>
          <a:p>
            <a:pPr marL="571500" indent="-571500">
              <a:buFont typeface="Arial" panose="020B0604020202020204" pitchFamily="34" charset="0"/>
              <a:buChar char="•"/>
            </a:pPr>
            <a:r>
              <a:rPr lang="en-US" sz="3600" dirty="0"/>
              <a:t>Apply the mind mapping technique on SDG of clean water and sanitation</a:t>
            </a:r>
          </a:p>
          <a:p>
            <a:pPr marL="571500" indent="-571500">
              <a:buFont typeface="Arial" panose="020B0604020202020204" pitchFamily="34" charset="0"/>
              <a:buChar char="•"/>
            </a:pPr>
            <a:r>
              <a:rPr lang="en-US" sz="3600" dirty="0"/>
              <a:t>An all weather bicycle has been proposed by a company.</a:t>
            </a:r>
          </a:p>
          <a:p>
            <a:pPr marL="1028700" lvl="1" indent="-571500">
              <a:buFont typeface="Arial" panose="020B0604020202020204" pitchFamily="34" charset="0"/>
              <a:buChar char="•"/>
            </a:pPr>
            <a:r>
              <a:rPr lang="en-US" sz="3600" dirty="0"/>
              <a:t>Apply mind mapping technique.</a:t>
            </a:r>
          </a:p>
          <a:p>
            <a:pPr marL="1028700" lvl="1" indent="-571500">
              <a:buFont typeface="Arial" panose="020B0604020202020204" pitchFamily="34" charset="0"/>
              <a:buChar char="•"/>
            </a:pPr>
            <a:r>
              <a:rPr lang="en-US" sz="3600" dirty="0"/>
              <a:t>Applying six hat technique develop a mind map for a business strategy</a:t>
            </a:r>
          </a:p>
        </p:txBody>
      </p:sp>
      <p:sp>
        <p:nvSpPr>
          <p:cNvPr id="6" name="Title 1">
            <a:extLst>
              <a:ext uri="{FF2B5EF4-FFF2-40B4-BE49-F238E27FC236}">
                <a16:creationId xmlns="" xmlns:a16="http://schemas.microsoft.com/office/drawing/2014/main" id="{31CE2DA2-6A47-443F-8714-55B01F78F9BE}"/>
              </a:ext>
            </a:extLst>
          </p:cNvPr>
          <p:cNvSpPr txBox="1">
            <a:spLocks/>
          </p:cNvSpPr>
          <p:nvPr/>
        </p:nvSpPr>
        <p:spPr>
          <a:xfrm>
            <a:off x="2299262" y="18962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Expected Questions for University Exam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4" name="Footer Placeholder 12">
            <a:extLst>
              <a:ext uri="{FF2B5EF4-FFF2-40B4-BE49-F238E27FC236}">
                <a16:creationId xmlns="" xmlns:a16="http://schemas.microsoft.com/office/drawing/2014/main" id="{10397BAD-E18E-42A0-851A-C4DEB1D15450}"/>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7" name="Slide Number Placeholder 6"/>
          <p:cNvSpPr>
            <a:spLocks noGrp="1"/>
          </p:cNvSpPr>
          <p:nvPr>
            <p:ph type="sldNum" sz="quarter" idx="12"/>
          </p:nvPr>
        </p:nvSpPr>
        <p:spPr/>
        <p:txBody>
          <a:bodyPr/>
          <a:lstStyle/>
          <a:p>
            <a:fld id="{C8C2747D-87CD-49B3-B348-5B8ED1820296}" type="slidenum">
              <a:rPr lang="en-IN" smtClean="0"/>
              <a:pPr/>
              <a:t>201</a:t>
            </a:fld>
            <a:endParaRPr lang="en-IN"/>
          </a:p>
        </p:txBody>
      </p:sp>
    </p:spTree>
    <p:extLst>
      <p:ext uri="{BB962C8B-B14F-4D97-AF65-F5344CB8AC3E}">
        <p14:creationId xmlns="" xmlns:p14="http://schemas.microsoft.com/office/powerpoint/2010/main" val="263721676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a:extLst>
              <a:ext uri="{FF2B5EF4-FFF2-40B4-BE49-F238E27FC236}">
                <a16:creationId xmlns="" xmlns:a16="http://schemas.microsoft.com/office/drawing/2014/main" id="{FDB82692-2617-4782-9859-691C5FE5634E}"/>
              </a:ext>
            </a:extLst>
          </p:cNvPr>
          <p:cNvSpPr txBox="1"/>
          <p:nvPr/>
        </p:nvSpPr>
        <p:spPr>
          <a:xfrm>
            <a:off x="558675" y="1107976"/>
            <a:ext cx="11253574" cy="4998804"/>
          </a:xfrm>
          <a:prstGeom prst="rect">
            <a:avLst/>
          </a:prstGeom>
        </p:spPr>
        <p:txBody>
          <a:bodyPr vert="horz" wrap="square" lIns="0" tIns="12700" rIns="0" bIns="0" rtlCol="0">
            <a:spAutoFit/>
          </a:bodyPr>
          <a:lstStyle/>
          <a:p>
            <a:pPr marL="571500" indent="-571500">
              <a:buFont typeface="Arial" panose="020B0604020202020204" pitchFamily="34" charset="0"/>
              <a:buChar char="•"/>
            </a:pPr>
            <a:r>
              <a:rPr lang="en-US" sz="3600" dirty="0"/>
              <a:t>Give general steps of design thinking for designing a PA system for a company.</a:t>
            </a:r>
          </a:p>
          <a:p>
            <a:pPr marL="571500" indent="-571500">
              <a:buFont typeface="Arial" panose="020B0604020202020204" pitchFamily="34" charset="0"/>
              <a:buChar char="•"/>
            </a:pPr>
            <a:r>
              <a:rPr lang="en-US" sz="3600" dirty="0"/>
              <a:t>There is a very nice technical conference going to be held at your college. A very nice display is to be put on at entrance incorporating important features. Apply design thinking process for this. </a:t>
            </a:r>
          </a:p>
          <a:p>
            <a:pPr marL="571500" indent="-571500">
              <a:buFont typeface="Arial" panose="020B0604020202020204" pitchFamily="34" charset="0"/>
              <a:buChar char="•"/>
            </a:pPr>
            <a:r>
              <a:rPr lang="en-US" sz="3600" dirty="0"/>
              <a:t>How does design thinking contribute to the implementation of innovations?</a:t>
            </a:r>
          </a:p>
          <a:p>
            <a:pPr marL="571500" indent="-571500">
              <a:buFont typeface="Arial" panose="020B0604020202020204" pitchFamily="34" charset="0"/>
              <a:buChar char="•"/>
            </a:pPr>
            <a:r>
              <a:rPr lang="en-US" sz="3600" dirty="0"/>
              <a:t>How to write a meaningful problem statement</a:t>
            </a:r>
          </a:p>
        </p:txBody>
      </p:sp>
      <p:sp>
        <p:nvSpPr>
          <p:cNvPr id="6" name="Title 1">
            <a:extLst>
              <a:ext uri="{FF2B5EF4-FFF2-40B4-BE49-F238E27FC236}">
                <a16:creationId xmlns="" xmlns:a16="http://schemas.microsoft.com/office/drawing/2014/main" id="{31CE2DA2-6A47-443F-8714-55B01F78F9BE}"/>
              </a:ext>
            </a:extLst>
          </p:cNvPr>
          <p:cNvSpPr txBox="1">
            <a:spLocks/>
          </p:cNvSpPr>
          <p:nvPr/>
        </p:nvSpPr>
        <p:spPr>
          <a:xfrm>
            <a:off x="2299262" y="18962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Weekly Assignment</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4" name="Footer Placeholder 12">
            <a:extLst>
              <a:ext uri="{FF2B5EF4-FFF2-40B4-BE49-F238E27FC236}">
                <a16:creationId xmlns="" xmlns:a16="http://schemas.microsoft.com/office/drawing/2014/main" id="{9FC92C0A-46D4-47B8-814E-586127AA0E20}"/>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7" name="Slide Number Placeholder 6"/>
          <p:cNvSpPr>
            <a:spLocks noGrp="1"/>
          </p:cNvSpPr>
          <p:nvPr>
            <p:ph type="sldNum" sz="quarter" idx="12"/>
          </p:nvPr>
        </p:nvSpPr>
        <p:spPr/>
        <p:txBody>
          <a:bodyPr/>
          <a:lstStyle/>
          <a:p>
            <a:fld id="{C8C2747D-87CD-49B3-B348-5B8ED1820296}" type="slidenum">
              <a:rPr lang="en-IN" smtClean="0"/>
              <a:pPr/>
              <a:t>202</a:t>
            </a:fld>
            <a:endParaRPr lang="en-IN"/>
          </a:p>
        </p:txBody>
      </p:sp>
    </p:spTree>
    <p:extLst>
      <p:ext uri="{BB962C8B-B14F-4D97-AF65-F5344CB8AC3E}">
        <p14:creationId xmlns="" xmlns:p14="http://schemas.microsoft.com/office/powerpoint/2010/main" val="201896225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34CE161C-9348-4F82-8A6E-1C7602DFEFE6}"/>
              </a:ext>
            </a:extLst>
          </p:cNvPr>
          <p:cNvSpPr txBox="1">
            <a:spLocks/>
          </p:cNvSpPr>
          <p:nvPr/>
        </p:nvSpPr>
        <p:spPr>
          <a:xfrm>
            <a:off x="2209800" y="1499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Recap</a:t>
            </a:r>
          </a:p>
        </p:txBody>
      </p:sp>
      <p:pic>
        <p:nvPicPr>
          <p:cNvPr id="9" name="Content Placeholder 4">
            <a:extLst>
              <a:ext uri="{FF2B5EF4-FFF2-40B4-BE49-F238E27FC236}">
                <a16:creationId xmlns="" xmlns:a16="http://schemas.microsoft.com/office/drawing/2014/main" id="{2C111401-330C-4B66-8DD3-72FC5A2CC0C7}"/>
              </a:ext>
            </a:extLst>
          </p:cNvPr>
          <p:cNvPicPr>
            <a:picLocks noChangeAspect="1"/>
          </p:cNvPicPr>
          <p:nvPr/>
        </p:nvPicPr>
        <p:blipFill rotWithShape="1">
          <a:blip r:embed="rId2">
            <a:lum bright="-20000" contrast="40000"/>
          </a:blip>
          <a:srcRect t="31105"/>
          <a:stretch/>
        </p:blipFill>
        <p:spPr>
          <a:xfrm>
            <a:off x="422093" y="3610050"/>
            <a:ext cx="10171205" cy="3074416"/>
          </a:xfrm>
          <a:prstGeom prst="rect">
            <a:avLst/>
          </a:prstGeom>
        </p:spPr>
      </p:pic>
      <p:pic>
        <p:nvPicPr>
          <p:cNvPr id="8" name="Picture 2">
            <a:extLst>
              <a:ext uri="{FF2B5EF4-FFF2-40B4-BE49-F238E27FC236}">
                <a16:creationId xmlns="" xmlns:a16="http://schemas.microsoft.com/office/drawing/2014/main" id="{D8232ADF-C7CE-4338-A946-E5050584A77A}"/>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22093" y="979327"/>
            <a:ext cx="6170341" cy="3397801"/>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object 2">
            <a:extLst>
              <a:ext uri="{FF2B5EF4-FFF2-40B4-BE49-F238E27FC236}">
                <a16:creationId xmlns="" xmlns:a16="http://schemas.microsoft.com/office/drawing/2014/main" id="{CA0E1783-6094-4BA7-9B1C-81B1CA116C85}"/>
              </a:ext>
            </a:extLst>
          </p:cNvPr>
          <p:cNvSpPr/>
          <p:nvPr/>
        </p:nvSpPr>
        <p:spPr>
          <a:xfrm>
            <a:off x="7209185" y="979327"/>
            <a:ext cx="4560722" cy="2929258"/>
          </a:xfrm>
          <a:prstGeom prst="rect">
            <a:avLst/>
          </a:prstGeom>
          <a:blipFill>
            <a:blip r:embed="rId4" cstate="print"/>
            <a:stretch>
              <a:fillRect/>
            </a:stretch>
          </a:blipFill>
        </p:spPr>
        <p:txBody>
          <a:bodyPr wrap="square" lIns="0" tIns="0" rIns="0" bIns="0" rtlCol="0"/>
          <a:lstStyle/>
          <a:p>
            <a:endParaRPr/>
          </a:p>
        </p:txBody>
      </p:sp>
      <p:sp>
        <p:nvSpPr>
          <p:cNvPr id="6" name="Footer Placeholder 12">
            <a:extLst>
              <a:ext uri="{FF2B5EF4-FFF2-40B4-BE49-F238E27FC236}">
                <a16:creationId xmlns="" xmlns:a16="http://schemas.microsoft.com/office/drawing/2014/main" id="{48262715-2137-4710-A9F0-456DDF4E6F37}"/>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7" name="Slide Number Placeholder 6"/>
          <p:cNvSpPr>
            <a:spLocks noGrp="1"/>
          </p:cNvSpPr>
          <p:nvPr>
            <p:ph type="sldNum" sz="quarter" idx="12"/>
          </p:nvPr>
        </p:nvSpPr>
        <p:spPr/>
        <p:txBody>
          <a:bodyPr/>
          <a:lstStyle/>
          <a:p>
            <a:fld id="{C8C2747D-87CD-49B3-B348-5B8ED1820296}" type="slidenum">
              <a:rPr lang="en-IN" smtClean="0"/>
              <a:pPr/>
              <a:t>203</a:t>
            </a:fld>
            <a:endParaRPr lang="en-IN"/>
          </a:p>
        </p:txBody>
      </p:sp>
    </p:spTree>
    <p:extLst>
      <p:ext uri="{BB962C8B-B14F-4D97-AF65-F5344CB8AC3E}">
        <p14:creationId xmlns="" xmlns:p14="http://schemas.microsoft.com/office/powerpoint/2010/main" val="1427381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l="28125" t="35556" r="41875" b="10000"/>
          <a:stretch>
            <a:fillRect/>
          </a:stretch>
        </p:blipFill>
        <p:spPr bwMode="auto">
          <a:xfrm>
            <a:off x="2362200" y="1066800"/>
            <a:ext cx="7772400" cy="5486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a:extLst>
              <a:ext uri="{FF2B5EF4-FFF2-40B4-BE49-F238E27FC236}">
                <a16:creationId xmlns="" xmlns:a16="http://schemas.microsoft.com/office/drawing/2014/main" id="{785CE271-D843-4F3F-8639-002F5939A3D3}"/>
              </a:ext>
            </a:extLst>
          </p:cNvPr>
          <p:cNvSpPr/>
          <p:nvPr/>
        </p:nvSpPr>
        <p:spPr>
          <a:xfrm>
            <a:off x="1828800" y="134910"/>
            <a:ext cx="8754256" cy="7794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solidFill>
                  <a:schemeClr val="tx1"/>
                </a:solidFill>
                <a:latin typeface="Times New Roman" pitchFamily="18" charset="0"/>
                <a:cs typeface="Times New Roman" pitchFamily="18" charset="0"/>
              </a:rPr>
              <a:t>PERSONAS (CO3)</a:t>
            </a:r>
          </a:p>
        </p:txBody>
      </p:sp>
      <p:sp>
        <p:nvSpPr>
          <p:cNvPr id="5" name="Footer Placeholder 12">
            <a:extLst>
              <a:ext uri="{FF2B5EF4-FFF2-40B4-BE49-F238E27FC236}">
                <a16:creationId xmlns="" xmlns:a16="http://schemas.microsoft.com/office/drawing/2014/main" id="{21516D57-B595-4C8B-BA20-C4CDD27A7A3A}"/>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Slide Number Placeholder 5"/>
          <p:cNvSpPr>
            <a:spLocks noGrp="1"/>
          </p:cNvSpPr>
          <p:nvPr>
            <p:ph type="sldNum" sz="quarter" idx="12"/>
          </p:nvPr>
        </p:nvSpPr>
        <p:spPr/>
        <p:txBody>
          <a:bodyPr/>
          <a:lstStyle/>
          <a:p>
            <a:fld id="{C8C2747D-87CD-49B3-B348-5B8ED1820296}" type="slidenum">
              <a:rPr lang="en-IN" smtClean="0"/>
              <a:pPr/>
              <a:t>21</a:t>
            </a:fld>
            <a:endParaRPr lang="en-IN"/>
          </a:p>
        </p:txBody>
      </p:sp>
    </p:spTree>
    <p:extLst>
      <p:ext uri="{BB962C8B-B14F-4D97-AF65-F5344CB8AC3E}">
        <p14:creationId xmlns="" xmlns:p14="http://schemas.microsoft.com/office/powerpoint/2010/main" val="2435451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828800" y="133290"/>
            <a:ext cx="8664314" cy="6858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solidFill>
                  <a:schemeClr val="tx1"/>
                </a:solidFill>
                <a:latin typeface="Times New Roman" pitchFamily="18" charset="0"/>
                <a:cs typeface="Times New Roman" pitchFamily="18" charset="0"/>
              </a:rPr>
              <a:t>10 STEPS TO PERSONAS (CO3)</a:t>
            </a:r>
          </a:p>
        </p:txBody>
      </p:sp>
      <p:grpSp>
        <p:nvGrpSpPr>
          <p:cNvPr id="23" name="Group 22"/>
          <p:cNvGrpSpPr/>
          <p:nvPr/>
        </p:nvGrpSpPr>
        <p:grpSpPr>
          <a:xfrm>
            <a:off x="1828800" y="971490"/>
            <a:ext cx="8458200" cy="5048310"/>
            <a:chOff x="76200" y="914400"/>
            <a:chExt cx="8458200" cy="5048310"/>
          </a:xfrm>
        </p:grpSpPr>
        <p:sp>
          <p:nvSpPr>
            <p:cNvPr id="11" name="Rectangle 10"/>
            <p:cNvSpPr/>
            <p:nvPr/>
          </p:nvSpPr>
          <p:spPr>
            <a:xfrm>
              <a:off x="76200" y="914400"/>
              <a:ext cx="1734770" cy="40011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sz="2000" dirty="0">
                  <a:latin typeface="Times New Roman" pitchFamily="18" charset="0"/>
                  <a:cs typeface="Times New Roman" pitchFamily="18" charset="0"/>
                </a:rPr>
                <a:t>1. Collect data.</a:t>
              </a:r>
            </a:p>
          </p:txBody>
        </p:sp>
        <p:sp>
          <p:nvSpPr>
            <p:cNvPr id="13" name="Rectangle 12"/>
            <p:cNvSpPr/>
            <p:nvPr/>
          </p:nvSpPr>
          <p:spPr>
            <a:xfrm>
              <a:off x="533400" y="1371600"/>
              <a:ext cx="2460930" cy="40011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sz="2000" dirty="0">
                  <a:latin typeface="Times New Roman" pitchFamily="18" charset="0"/>
                  <a:cs typeface="Times New Roman" pitchFamily="18" charset="0"/>
                </a:rPr>
                <a:t>2. Form a hypothesis. </a:t>
              </a:r>
            </a:p>
          </p:txBody>
        </p:sp>
        <p:sp>
          <p:nvSpPr>
            <p:cNvPr id="15" name="Rectangle 14"/>
            <p:cNvSpPr/>
            <p:nvPr/>
          </p:nvSpPr>
          <p:spPr>
            <a:xfrm>
              <a:off x="990600" y="1828800"/>
              <a:ext cx="3841116" cy="40011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sz="2000" dirty="0">
                  <a:latin typeface="Times New Roman" pitchFamily="18" charset="0"/>
                  <a:cs typeface="Times New Roman" pitchFamily="18" charset="0"/>
                </a:rPr>
                <a:t>3. Everyone accepts the hypothesis.</a:t>
              </a:r>
            </a:p>
          </p:txBody>
        </p:sp>
        <p:sp>
          <p:nvSpPr>
            <p:cNvPr id="16" name="Rectangle 15"/>
            <p:cNvSpPr/>
            <p:nvPr/>
          </p:nvSpPr>
          <p:spPr>
            <a:xfrm>
              <a:off x="1371600" y="2373868"/>
              <a:ext cx="2517292" cy="40011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sz="2000" dirty="0">
                  <a:latin typeface="Times New Roman" pitchFamily="18" charset="0"/>
                  <a:cs typeface="Times New Roman" pitchFamily="18" charset="0"/>
                </a:rPr>
                <a:t>4. Establish a number. </a:t>
              </a:r>
            </a:p>
          </p:txBody>
        </p:sp>
        <p:sp>
          <p:nvSpPr>
            <p:cNvPr id="17" name="Rectangle 16"/>
            <p:cNvSpPr/>
            <p:nvPr/>
          </p:nvSpPr>
          <p:spPr>
            <a:xfrm>
              <a:off x="1828800" y="2907268"/>
              <a:ext cx="2752677" cy="40011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sz="2000" dirty="0">
                  <a:latin typeface="Times New Roman" pitchFamily="18" charset="0"/>
                  <a:cs typeface="Times New Roman" pitchFamily="18" charset="0"/>
                </a:rPr>
                <a:t>5. Describe the personas.</a:t>
              </a:r>
            </a:p>
          </p:txBody>
        </p:sp>
        <p:sp>
          <p:nvSpPr>
            <p:cNvPr id="18" name="Rectangle 17"/>
            <p:cNvSpPr/>
            <p:nvPr/>
          </p:nvSpPr>
          <p:spPr>
            <a:xfrm>
              <a:off x="2209800" y="3429000"/>
              <a:ext cx="6324600" cy="4001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2000" dirty="0">
                  <a:latin typeface="Times New Roman" pitchFamily="18" charset="0"/>
                  <a:cs typeface="Times New Roman" pitchFamily="18" charset="0"/>
                </a:rPr>
                <a:t>6. Prepare situations or scenarios for your personas.</a:t>
              </a:r>
            </a:p>
          </p:txBody>
        </p:sp>
        <p:sp>
          <p:nvSpPr>
            <p:cNvPr id="19" name="Rectangle 18"/>
            <p:cNvSpPr/>
            <p:nvPr/>
          </p:nvSpPr>
          <p:spPr>
            <a:xfrm>
              <a:off x="2667000" y="3962400"/>
              <a:ext cx="4652427" cy="40011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sz="2000" dirty="0">
                  <a:latin typeface="Times New Roman" pitchFamily="18" charset="0"/>
                  <a:cs typeface="Times New Roman" pitchFamily="18" charset="0"/>
                </a:rPr>
                <a:t>7. Obtain acceptance from the </a:t>
              </a:r>
              <a:r>
                <a:rPr lang="en-US" sz="2000" dirty="0" err="1">
                  <a:latin typeface="Times New Roman" pitchFamily="18" charset="0"/>
                  <a:cs typeface="Times New Roman" pitchFamily="18" charset="0"/>
                </a:rPr>
                <a:t>organisation</a:t>
              </a:r>
              <a:r>
                <a:rPr lang="en-US" sz="2000" dirty="0">
                  <a:latin typeface="Times New Roman" pitchFamily="18" charset="0"/>
                  <a:cs typeface="Times New Roman" pitchFamily="18" charset="0"/>
                </a:rPr>
                <a:t>.</a:t>
              </a:r>
            </a:p>
          </p:txBody>
        </p:sp>
        <p:sp>
          <p:nvSpPr>
            <p:cNvPr id="20" name="Rectangle 19"/>
            <p:cNvSpPr/>
            <p:nvPr/>
          </p:nvSpPr>
          <p:spPr>
            <a:xfrm>
              <a:off x="3276600" y="4495800"/>
              <a:ext cx="3023585" cy="40011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sz="2000" dirty="0">
                  <a:latin typeface="Times New Roman" pitchFamily="18" charset="0"/>
                  <a:cs typeface="Times New Roman" pitchFamily="18" charset="0"/>
                </a:rPr>
                <a:t>8. Disseminate knowledge. </a:t>
              </a:r>
            </a:p>
          </p:txBody>
        </p:sp>
        <p:sp>
          <p:nvSpPr>
            <p:cNvPr id="21" name="Rectangle 20"/>
            <p:cNvSpPr/>
            <p:nvPr/>
          </p:nvSpPr>
          <p:spPr>
            <a:xfrm>
              <a:off x="3955844" y="5029200"/>
              <a:ext cx="3435556" cy="40011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sz="2000" dirty="0">
                  <a:latin typeface="Times New Roman" pitchFamily="18" charset="0"/>
                  <a:cs typeface="Times New Roman" pitchFamily="18" charset="0"/>
                </a:rPr>
                <a:t>9. Everyone prepares scenarios.</a:t>
              </a:r>
            </a:p>
          </p:txBody>
        </p:sp>
        <p:sp>
          <p:nvSpPr>
            <p:cNvPr id="22" name="Rectangle 21"/>
            <p:cNvSpPr/>
            <p:nvPr/>
          </p:nvSpPr>
          <p:spPr>
            <a:xfrm>
              <a:off x="4724400" y="5562600"/>
              <a:ext cx="3406702" cy="40011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sz="2000" dirty="0">
                  <a:latin typeface="Times New Roman" pitchFamily="18" charset="0"/>
                  <a:cs typeface="Times New Roman" pitchFamily="18" charset="0"/>
                </a:rPr>
                <a:t>10. Make ongoing adjustments.</a:t>
              </a:r>
            </a:p>
          </p:txBody>
        </p:sp>
      </p:grpSp>
      <p:sp>
        <p:nvSpPr>
          <p:cNvPr id="24" name="Rectangle 23"/>
          <p:cNvSpPr/>
          <p:nvPr/>
        </p:nvSpPr>
        <p:spPr>
          <a:xfrm>
            <a:off x="3429000" y="6248400"/>
            <a:ext cx="5334000" cy="400110"/>
          </a:xfrm>
          <a:prstGeom prst="rect">
            <a:avLst/>
          </a:prstGeom>
        </p:spPr>
        <p:txBody>
          <a:bodyPr wrap="square">
            <a:spAutoFit/>
          </a:bodyPr>
          <a:lstStyle/>
          <a:p>
            <a:r>
              <a:rPr lang="en-US" sz="2000" b="1" dirty="0">
                <a:latin typeface="Times New Roman" pitchFamily="18" charset="0"/>
                <a:cs typeface="Times New Roman" pitchFamily="18" charset="0"/>
              </a:rPr>
              <a:t>10-step process as described by </a:t>
            </a:r>
            <a:r>
              <a:rPr lang="en-US" sz="2000" b="1" dirty="0" err="1">
                <a:latin typeface="Times New Roman" pitchFamily="18" charset="0"/>
                <a:cs typeface="Times New Roman" pitchFamily="18" charset="0"/>
              </a:rPr>
              <a:t>Lene</a:t>
            </a:r>
            <a:r>
              <a:rPr lang="en-US" sz="2000" b="1" dirty="0">
                <a:latin typeface="Times New Roman" pitchFamily="18" charset="0"/>
                <a:cs typeface="Times New Roman" pitchFamily="18" charset="0"/>
              </a:rPr>
              <a:t> Nielsen</a:t>
            </a:r>
          </a:p>
        </p:txBody>
      </p:sp>
      <p:sp>
        <p:nvSpPr>
          <p:cNvPr id="25" name="Footer Placeholder 12">
            <a:extLst>
              <a:ext uri="{FF2B5EF4-FFF2-40B4-BE49-F238E27FC236}">
                <a16:creationId xmlns="" xmlns:a16="http://schemas.microsoft.com/office/drawing/2014/main" id="{52403BD1-987D-42C9-BABB-99AD2B4997E2}"/>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26" name="Slide Number Placeholder 25"/>
          <p:cNvSpPr>
            <a:spLocks noGrp="1"/>
          </p:cNvSpPr>
          <p:nvPr>
            <p:ph type="sldNum" sz="quarter" idx="12"/>
          </p:nvPr>
        </p:nvSpPr>
        <p:spPr/>
        <p:txBody>
          <a:bodyPr/>
          <a:lstStyle/>
          <a:p>
            <a:fld id="{C8C2747D-87CD-49B3-B348-5B8ED1820296}" type="slidenum">
              <a:rPr lang="en-IN" smtClean="0"/>
              <a:pPr/>
              <a:t>22</a:t>
            </a:fld>
            <a:endParaRPr lang="en-IN"/>
          </a:p>
        </p:txBody>
      </p:sp>
    </p:spTree>
    <p:extLst>
      <p:ext uri="{BB962C8B-B14F-4D97-AF65-F5344CB8AC3E}">
        <p14:creationId xmlns="" xmlns:p14="http://schemas.microsoft.com/office/powerpoint/2010/main" val="136341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828800" y="127071"/>
            <a:ext cx="86106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latin typeface="Times New Roman" pitchFamily="18" charset="0"/>
                <a:cs typeface="Times New Roman" pitchFamily="18" charset="0"/>
              </a:rPr>
              <a:t>POINT OF VIEW MADLIB (CO 3)</a:t>
            </a:r>
            <a:endParaRPr lang="en-US" sz="2800" b="1" dirty="0">
              <a:solidFill>
                <a:schemeClr val="tx1"/>
              </a:solidFill>
              <a:latin typeface="Times New Roman" pitchFamily="18" charset="0"/>
              <a:cs typeface="Times New Roman" pitchFamily="18" charset="0"/>
            </a:endParaRPr>
          </a:p>
        </p:txBody>
      </p:sp>
      <p:sp>
        <p:nvSpPr>
          <p:cNvPr id="11" name="Rectangle 10"/>
          <p:cNvSpPr/>
          <p:nvPr/>
        </p:nvSpPr>
        <p:spPr>
          <a:xfrm>
            <a:off x="1828800" y="990601"/>
            <a:ext cx="8610600" cy="1323439"/>
          </a:xfrm>
          <a:prstGeom prst="rect">
            <a:avLst/>
          </a:prstGeom>
        </p:spPr>
        <p:txBody>
          <a:bodyPr wrap="square">
            <a:spAutoFit/>
          </a:bodyPr>
          <a:lstStyle/>
          <a:p>
            <a:pPr algn="just"/>
            <a:r>
              <a:rPr lang="en-US" sz="2000" dirty="0">
                <a:latin typeface="Times New Roman" pitchFamily="18" charset="0"/>
                <a:cs typeface="Times New Roman" pitchFamily="18" charset="0"/>
              </a:rPr>
              <a:t>To define a problem statement, your team must first examine recorded observations about users. You must capture your users’ exact </a:t>
            </a:r>
            <a:r>
              <a:rPr lang="en-US" sz="2000" b="1" dirty="0">
                <a:latin typeface="Times New Roman" pitchFamily="18" charset="0"/>
                <a:cs typeface="Times New Roman" pitchFamily="18" charset="0"/>
              </a:rPr>
              <a:t>profile</a:t>
            </a:r>
            <a:r>
              <a:rPr lang="en-US" sz="2000" dirty="0">
                <a:latin typeface="Times New Roman" pitchFamily="18" charset="0"/>
                <a:cs typeface="Times New Roman" pitchFamily="18" charset="0"/>
              </a:rPr>
              <a:t> in the problem statement or POV. So, you need to synthesize </a:t>
            </a:r>
            <a:r>
              <a:rPr lang="en-US" sz="2000" b="1" dirty="0">
                <a:latin typeface="Times New Roman" pitchFamily="18" charset="0"/>
                <a:cs typeface="Times New Roman" pitchFamily="18" charset="0"/>
              </a:rPr>
              <a:t>research results</a:t>
            </a:r>
            <a:r>
              <a:rPr lang="en-US" sz="2000" dirty="0">
                <a:latin typeface="Times New Roman" pitchFamily="18" charset="0"/>
                <a:cs typeface="Times New Roman" pitchFamily="18" charset="0"/>
              </a:rPr>
              <a:t> and produce </a:t>
            </a:r>
            <a:r>
              <a:rPr lang="en-US" sz="2000" b="1" dirty="0">
                <a:latin typeface="Times New Roman" pitchFamily="18" charset="0"/>
                <a:cs typeface="Times New Roman" pitchFamily="18" charset="0"/>
              </a:rPr>
              <a:t>insights</a:t>
            </a:r>
            <a:r>
              <a:rPr lang="en-US" sz="2000" dirty="0">
                <a:latin typeface="Times New Roman" pitchFamily="18" charset="0"/>
                <a:cs typeface="Times New Roman" pitchFamily="18" charset="0"/>
              </a:rPr>
              <a:t> that form solid foundations.</a:t>
            </a:r>
          </a:p>
        </p:txBody>
      </p:sp>
      <p:pic>
        <p:nvPicPr>
          <p:cNvPr id="4098" name="Picture 2"/>
          <p:cNvPicPr>
            <a:picLocks noChangeAspect="1" noChangeArrowheads="1"/>
          </p:cNvPicPr>
          <p:nvPr/>
        </p:nvPicPr>
        <p:blipFill>
          <a:blip r:embed="rId2" cstate="print"/>
          <a:srcRect l="27500" t="27778" r="28750" b="26667"/>
          <a:stretch>
            <a:fillRect/>
          </a:stretch>
        </p:blipFill>
        <p:spPr bwMode="auto">
          <a:xfrm>
            <a:off x="1752600" y="2667000"/>
            <a:ext cx="8686800" cy="381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Footer Placeholder 12">
            <a:extLst>
              <a:ext uri="{FF2B5EF4-FFF2-40B4-BE49-F238E27FC236}">
                <a16:creationId xmlns="" xmlns:a16="http://schemas.microsoft.com/office/drawing/2014/main" id="{49E413C6-1C73-4BBE-9ECC-3973C31B728A}"/>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Slide Number Placeholder 5"/>
          <p:cNvSpPr>
            <a:spLocks noGrp="1"/>
          </p:cNvSpPr>
          <p:nvPr>
            <p:ph type="sldNum" sz="quarter" idx="12"/>
          </p:nvPr>
        </p:nvSpPr>
        <p:spPr/>
        <p:txBody>
          <a:bodyPr/>
          <a:lstStyle/>
          <a:p>
            <a:fld id="{C8C2747D-87CD-49B3-B348-5B8ED1820296}" type="slidenum">
              <a:rPr lang="en-IN" smtClean="0"/>
              <a:pPr/>
              <a:t>23</a:t>
            </a:fld>
            <a:endParaRPr lang="en-IN"/>
          </a:p>
        </p:txBody>
      </p:sp>
    </p:spTree>
    <p:extLst>
      <p:ext uri="{BB962C8B-B14F-4D97-AF65-F5344CB8AC3E}">
        <p14:creationId xmlns="" xmlns:p14="http://schemas.microsoft.com/office/powerpoint/2010/main" val="660528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057400" y="1524001"/>
            <a:ext cx="8229600" cy="4247317"/>
          </a:xfrm>
          <a:prstGeom prst="rect">
            <a:avLst/>
          </a:prstGeom>
        </p:spPr>
        <p:txBody>
          <a:bodyPr wrap="square">
            <a:spAutoFit/>
          </a:bodyPr>
          <a:lstStyle/>
          <a:p>
            <a:pPr algn="just">
              <a:lnSpc>
                <a:spcPct val="150000"/>
              </a:lnSpc>
            </a:pPr>
            <a:r>
              <a:rPr lang="en-US" sz="2000" dirty="0">
                <a:latin typeface="Times New Roman" pitchFamily="18" charset="0"/>
                <a:cs typeface="Times New Roman" pitchFamily="18" charset="0"/>
              </a:rPr>
              <a:t>The POV </a:t>
            </a:r>
            <a:r>
              <a:rPr lang="en-US" sz="2000" dirty="0" err="1">
                <a:latin typeface="Times New Roman" pitchFamily="18" charset="0"/>
                <a:cs typeface="Times New Roman" pitchFamily="18" charset="0"/>
              </a:rPr>
              <a:t>madlib</a:t>
            </a:r>
            <a:r>
              <a:rPr lang="en-US" sz="2000" dirty="0">
                <a:latin typeface="Times New Roman" pitchFamily="18" charset="0"/>
                <a:cs typeface="Times New Roman" pitchFamily="18" charset="0"/>
              </a:rPr>
              <a:t> is a framework you use to place the user, need and insight in the best way.</a:t>
            </a:r>
          </a:p>
          <a:p>
            <a:pPr>
              <a:lnSpc>
                <a:spcPct val="150000"/>
              </a:lnSpc>
            </a:pPr>
            <a:r>
              <a:rPr lang="en-US" sz="2000" b="1" dirty="0">
                <a:latin typeface="Times New Roman" pitchFamily="18" charset="0"/>
                <a:cs typeface="Times New Roman" pitchFamily="18" charset="0"/>
              </a:rPr>
              <a:t>You have a good problem statement if team members:</a:t>
            </a:r>
          </a:p>
          <a:p>
            <a:pPr marL="457200" indent="-457200">
              <a:lnSpc>
                <a:spcPct val="150000"/>
              </a:lnSpc>
              <a:buFont typeface="+mj-lt"/>
              <a:buAutoNum type="arabicPeriod"/>
            </a:pPr>
            <a:r>
              <a:rPr lang="en-US" sz="2000" dirty="0">
                <a:latin typeface="Times New Roman" pitchFamily="18" charset="0"/>
                <a:cs typeface="Times New Roman" pitchFamily="18" charset="0"/>
              </a:rPr>
              <a:t>Feel inspired.</a:t>
            </a:r>
          </a:p>
          <a:p>
            <a:pPr marL="457200" indent="-457200">
              <a:lnSpc>
                <a:spcPct val="150000"/>
              </a:lnSpc>
              <a:buFont typeface="+mj-lt"/>
              <a:buAutoNum type="arabicPeriod"/>
            </a:pPr>
            <a:r>
              <a:rPr lang="en-US" sz="2000" dirty="0">
                <a:latin typeface="Times New Roman" pitchFamily="18" charset="0"/>
                <a:cs typeface="Times New Roman" pitchFamily="18" charset="0"/>
              </a:rPr>
              <a:t>Have the criteria to evaluate ideas.</a:t>
            </a:r>
          </a:p>
          <a:p>
            <a:pPr marL="457200" indent="-457200">
              <a:lnSpc>
                <a:spcPct val="150000"/>
              </a:lnSpc>
              <a:buFont typeface="+mj-lt"/>
              <a:buAutoNum type="arabicPeriod"/>
            </a:pPr>
            <a:r>
              <a:rPr lang="en-US" sz="2000" dirty="0">
                <a:latin typeface="Times New Roman" pitchFamily="18" charset="0"/>
                <a:cs typeface="Times New Roman" pitchFamily="18" charset="0"/>
              </a:rPr>
              <a:t>Can use it to guide innovation efforts.</a:t>
            </a:r>
          </a:p>
          <a:p>
            <a:pPr marL="457200" indent="-457200">
              <a:lnSpc>
                <a:spcPct val="150000"/>
              </a:lnSpc>
              <a:buFont typeface="+mj-lt"/>
              <a:buAutoNum type="arabicPeriod"/>
            </a:pPr>
            <a:r>
              <a:rPr lang="en-US" sz="2000" dirty="0">
                <a:latin typeface="Times New Roman" pitchFamily="18" charset="0"/>
                <a:cs typeface="Times New Roman" pitchFamily="18" charset="0"/>
              </a:rPr>
              <a:t>Can’t find a cause or a proposed solution in it (which would otherwise get in the way of proper ideation).</a:t>
            </a:r>
          </a:p>
          <a:p>
            <a:pPr algn="just">
              <a:lnSpc>
                <a:spcPct val="150000"/>
              </a:lnSpc>
            </a:pPr>
            <a:endParaRPr lang="en-US" sz="2000" dirty="0">
              <a:latin typeface="Times New Roman" pitchFamily="18" charset="0"/>
              <a:cs typeface="Times New Roman" pitchFamily="18" charset="0"/>
            </a:endParaRPr>
          </a:p>
        </p:txBody>
      </p:sp>
      <p:sp>
        <p:nvSpPr>
          <p:cNvPr id="4" name="Rectangle 3">
            <a:extLst>
              <a:ext uri="{FF2B5EF4-FFF2-40B4-BE49-F238E27FC236}">
                <a16:creationId xmlns="" xmlns:a16="http://schemas.microsoft.com/office/drawing/2014/main" id="{574A8CC0-4C9D-478E-B283-B56F08D67E4D}"/>
              </a:ext>
            </a:extLst>
          </p:cNvPr>
          <p:cNvSpPr/>
          <p:nvPr/>
        </p:nvSpPr>
        <p:spPr>
          <a:xfrm>
            <a:off x="1828800" y="127071"/>
            <a:ext cx="86106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latin typeface="Times New Roman" pitchFamily="18" charset="0"/>
                <a:cs typeface="Times New Roman" pitchFamily="18" charset="0"/>
              </a:rPr>
              <a:t>POINT OF VIEW MADLIB (CO 3)</a:t>
            </a:r>
            <a:endParaRPr lang="en-US" sz="2800" b="1" dirty="0">
              <a:solidFill>
                <a:schemeClr val="tx1"/>
              </a:solidFill>
              <a:latin typeface="Times New Roman" pitchFamily="18" charset="0"/>
              <a:cs typeface="Times New Roman" pitchFamily="18" charset="0"/>
            </a:endParaRPr>
          </a:p>
        </p:txBody>
      </p:sp>
      <p:sp>
        <p:nvSpPr>
          <p:cNvPr id="5" name="Footer Placeholder 12">
            <a:extLst>
              <a:ext uri="{FF2B5EF4-FFF2-40B4-BE49-F238E27FC236}">
                <a16:creationId xmlns="" xmlns:a16="http://schemas.microsoft.com/office/drawing/2014/main" id="{49471889-9C65-4B96-BEA7-4C2B109B7220}"/>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Slide Number Placeholder 5"/>
          <p:cNvSpPr>
            <a:spLocks noGrp="1"/>
          </p:cNvSpPr>
          <p:nvPr>
            <p:ph type="sldNum" sz="quarter" idx="12"/>
          </p:nvPr>
        </p:nvSpPr>
        <p:spPr/>
        <p:txBody>
          <a:bodyPr/>
          <a:lstStyle/>
          <a:p>
            <a:fld id="{C8C2747D-87CD-49B3-B348-5B8ED1820296}" type="slidenum">
              <a:rPr lang="en-IN" smtClean="0"/>
              <a:pPr/>
              <a:t>24</a:t>
            </a:fld>
            <a:endParaRPr lang="en-IN"/>
          </a:p>
        </p:txBody>
      </p:sp>
    </p:spTree>
    <p:extLst>
      <p:ext uri="{BB962C8B-B14F-4D97-AF65-F5344CB8AC3E}">
        <p14:creationId xmlns="" xmlns:p14="http://schemas.microsoft.com/office/powerpoint/2010/main" val="1440576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2057400" y="298182"/>
            <a:ext cx="8458200" cy="73701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b="1" dirty="0">
                <a:latin typeface="Times New Roman" pitchFamily="18" charset="0"/>
                <a:cs typeface="Times New Roman" pitchFamily="18" charset="0"/>
              </a:rPr>
              <a:t>Space Saturate and Group and Affinity Diagrams (CO3)</a:t>
            </a:r>
            <a:endParaRPr lang="en-US" sz="2400" b="1" dirty="0">
              <a:solidFill>
                <a:schemeClr val="tx1"/>
              </a:solidFill>
              <a:latin typeface="Times New Roman" pitchFamily="18" charset="0"/>
              <a:cs typeface="Times New Roman" pitchFamily="18" charset="0"/>
            </a:endParaRPr>
          </a:p>
        </p:txBody>
      </p:sp>
      <p:sp>
        <p:nvSpPr>
          <p:cNvPr id="7" name="Rectangle 6"/>
          <p:cNvSpPr/>
          <p:nvPr/>
        </p:nvSpPr>
        <p:spPr>
          <a:xfrm>
            <a:off x="3505200" y="1219200"/>
            <a:ext cx="4800600" cy="400110"/>
          </a:xfrm>
          <a:prstGeom prst="rect">
            <a:avLst/>
          </a:prstGeom>
        </p:spPr>
        <p:txBody>
          <a:bodyPr wrap="square">
            <a:spAutoFit/>
          </a:bodyPr>
          <a:lstStyle/>
          <a:p>
            <a:r>
              <a:rPr lang="en-US" sz="2000" b="1" dirty="0">
                <a:latin typeface="Times New Roman" pitchFamily="18" charset="0"/>
                <a:cs typeface="Times New Roman" pitchFamily="18" charset="0"/>
              </a:rPr>
              <a:t> Clustering and Bundling Ideas and Facts</a:t>
            </a:r>
          </a:p>
        </p:txBody>
      </p:sp>
      <p:pic>
        <p:nvPicPr>
          <p:cNvPr id="5122" name="Picture 2"/>
          <p:cNvPicPr>
            <a:picLocks noChangeAspect="1" noChangeArrowheads="1"/>
          </p:cNvPicPr>
          <p:nvPr/>
        </p:nvPicPr>
        <p:blipFill>
          <a:blip r:embed="rId2" cstate="print"/>
          <a:srcRect l="22500" t="28889" r="23750" b="22222"/>
          <a:stretch>
            <a:fillRect/>
          </a:stretch>
        </p:blipFill>
        <p:spPr bwMode="auto">
          <a:xfrm>
            <a:off x="2057400" y="1676400"/>
            <a:ext cx="8153400" cy="3962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Rectangle 10"/>
          <p:cNvSpPr/>
          <p:nvPr/>
        </p:nvSpPr>
        <p:spPr>
          <a:xfrm>
            <a:off x="1676400" y="5782270"/>
            <a:ext cx="8839200" cy="923330"/>
          </a:xfrm>
          <a:prstGeom prst="rect">
            <a:avLst/>
          </a:prstGeom>
        </p:spPr>
        <p:txBody>
          <a:bodyPr wrap="square">
            <a:spAutoFit/>
          </a:bodyPr>
          <a:lstStyle/>
          <a:p>
            <a:pPr algn="just"/>
            <a:r>
              <a:rPr lang="en-US" b="1" dirty="0">
                <a:latin typeface="Times New Roman" pitchFamily="18" charset="0"/>
                <a:cs typeface="Times New Roman" pitchFamily="18" charset="0"/>
              </a:rPr>
              <a:t>Helps to draw connections between these individual elements, or nodes, to connect the dots, and to develop new and deeper insights, which help define the problem(s) and develop potential solutions. In other words: go from analysis to synthesis.</a:t>
            </a:r>
          </a:p>
        </p:txBody>
      </p:sp>
      <p:sp>
        <p:nvSpPr>
          <p:cNvPr id="6" name="Footer Placeholder 12">
            <a:extLst>
              <a:ext uri="{FF2B5EF4-FFF2-40B4-BE49-F238E27FC236}">
                <a16:creationId xmlns="" xmlns:a16="http://schemas.microsoft.com/office/drawing/2014/main" id="{54D88FF6-707A-48C7-A3E5-C1715CC70E11}"/>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8" name="Slide Number Placeholder 7"/>
          <p:cNvSpPr>
            <a:spLocks noGrp="1"/>
          </p:cNvSpPr>
          <p:nvPr>
            <p:ph type="sldNum" sz="quarter" idx="12"/>
          </p:nvPr>
        </p:nvSpPr>
        <p:spPr/>
        <p:txBody>
          <a:bodyPr/>
          <a:lstStyle/>
          <a:p>
            <a:fld id="{C8C2747D-87CD-49B3-B348-5B8ED1820296}" type="slidenum">
              <a:rPr lang="en-IN" smtClean="0"/>
              <a:pPr/>
              <a:t>25</a:t>
            </a:fld>
            <a:endParaRPr lang="en-IN"/>
          </a:p>
        </p:txBody>
      </p:sp>
    </p:spTree>
    <p:extLst>
      <p:ext uri="{BB962C8B-B14F-4D97-AF65-F5344CB8AC3E}">
        <p14:creationId xmlns="" xmlns:p14="http://schemas.microsoft.com/office/powerpoint/2010/main" val="4713948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828799" y="229849"/>
            <a:ext cx="8829207" cy="6858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solidFill>
                  <a:schemeClr val="tx1"/>
                </a:solidFill>
                <a:latin typeface="Times New Roman" pitchFamily="18" charset="0"/>
                <a:cs typeface="Times New Roman" pitchFamily="18" charset="0"/>
              </a:rPr>
              <a:t>HOW MIGHT WE (CO3)</a:t>
            </a:r>
          </a:p>
        </p:txBody>
      </p:sp>
      <p:pic>
        <p:nvPicPr>
          <p:cNvPr id="6146" name="Picture 2"/>
          <p:cNvPicPr>
            <a:picLocks noChangeAspect="1" noChangeArrowheads="1"/>
          </p:cNvPicPr>
          <p:nvPr/>
        </p:nvPicPr>
        <p:blipFill>
          <a:blip r:embed="rId2" cstate="print"/>
          <a:srcRect l="21875" t="30000" r="40000" b="35556"/>
          <a:stretch>
            <a:fillRect/>
          </a:stretch>
        </p:blipFill>
        <p:spPr bwMode="auto">
          <a:xfrm>
            <a:off x="1981200" y="1143000"/>
            <a:ext cx="8382000" cy="3276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Rectangle 10"/>
          <p:cNvSpPr/>
          <p:nvPr/>
        </p:nvSpPr>
        <p:spPr>
          <a:xfrm>
            <a:off x="1828800" y="4572001"/>
            <a:ext cx="8534400" cy="2169825"/>
          </a:xfrm>
          <a:prstGeom prst="rect">
            <a:avLst/>
          </a:prstGeom>
        </p:spPr>
        <p:txBody>
          <a:bodyPr wrap="square">
            <a:spAutoFit/>
          </a:bodyPr>
          <a:lstStyle/>
          <a:p>
            <a:pPr algn="just">
              <a:lnSpc>
                <a:spcPct val="150000"/>
              </a:lnSpc>
            </a:pPr>
            <a:r>
              <a:rPr lang="en-US" b="1" dirty="0">
                <a:latin typeface="Times New Roman" pitchFamily="18" charset="0"/>
                <a:cs typeface="Times New Roman" pitchFamily="18" charset="0"/>
              </a:rPr>
              <a:t> </a:t>
            </a:r>
            <a:r>
              <a:rPr lang="en-US" dirty="0">
                <a:latin typeface="Times New Roman" pitchFamily="18" charset="0"/>
                <a:cs typeface="Times New Roman" pitchFamily="18" charset="0"/>
              </a:rPr>
              <a:t>How Might We (HMW) questions are questions that have the potential to spark ideation sessions such as brainstorms. They should be broad enough for a wide range of solutions, but narrow enough that specific solutions can be created for them. </a:t>
            </a:r>
          </a:p>
          <a:p>
            <a:pPr algn="just">
              <a:lnSpc>
                <a:spcPct val="150000"/>
              </a:lnSpc>
            </a:pPr>
            <a:r>
              <a:rPr lang="en-US" dirty="0">
                <a:latin typeface="Times New Roman" pitchFamily="18" charset="0"/>
                <a:cs typeface="Times New Roman" pitchFamily="18" charset="0"/>
              </a:rPr>
              <a:t>“How Might We” questions should be based on the observations you’ve gathered in the </a:t>
            </a:r>
            <a:r>
              <a:rPr lang="en-US" dirty="0" err="1">
                <a:latin typeface="Times New Roman" pitchFamily="18" charset="0"/>
                <a:cs typeface="Times New Roman" pitchFamily="18" charset="0"/>
              </a:rPr>
              <a:t>Empathise</a:t>
            </a:r>
            <a:r>
              <a:rPr lang="en-US" dirty="0">
                <a:latin typeface="Times New Roman" pitchFamily="18" charset="0"/>
                <a:cs typeface="Times New Roman" pitchFamily="18" charset="0"/>
              </a:rPr>
              <a:t> stage of the Design Thinking process.</a:t>
            </a:r>
          </a:p>
        </p:txBody>
      </p:sp>
      <p:sp>
        <p:nvSpPr>
          <p:cNvPr id="5" name="Footer Placeholder 12">
            <a:extLst>
              <a:ext uri="{FF2B5EF4-FFF2-40B4-BE49-F238E27FC236}">
                <a16:creationId xmlns="" xmlns:a16="http://schemas.microsoft.com/office/drawing/2014/main" id="{0CB40035-812C-425F-A26D-DF23769E5F0F}"/>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Slide Number Placeholder 5"/>
          <p:cNvSpPr>
            <a:spLocks noGrp="1"/>
          </p:cNvSpPr>
          <p:nvPr>
            <p:ph type="sldNum" sz="quarter" idx="12"/>
          </p:nvPr>
        </p:nvSpPr>
        <p:spPr/>
        <p:txBody>
          <a:bodyPr/>
          <a:lstStyle/>
          <a:p>
            <a:fld id="{C8C2747D-87CD-49B3-B348-5B8ED1820296}" type="slidenum">
              <a:rPr lang="en-IN" smtClean="0"/>
              <a:pPr/>
              <a:t>26</a:t>
            </a:fld>
            <a:endParaRPr lang="en-IN"/>
          </a:p>
        </p:txBody>
      </p:sp>
    </p:spTree>
    <p:extLst>
      <p:ext uri="{BB962C8B-B14F-4D97-AF65-F5344CB8AC3E}">
        <p14:creationId xmlns="" xmlns:p14="http://schemas.microsoft.com/office/powerpoint/2010/main" val="21970913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752600" y="134910"/>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solidFill>
                  <a:schemeClr val="tx1"/>
                </a:solidFill>
                <a:latin typeface="Times New Roman" pitchFamily="18" charset="0"/>
                <a:cs typeface="Times New Roman" pitchFamily="18" charset="0"/>
              </a:rPr>
              <a:t>DEFINE (CO3)</a:t>
            </a:r>
          </a:p>
        </p:txBody>
      </p:sp>
      <p:sp>
        <p:nvSpPr>
          <p:cNvPr id="11" name="Rectangle 10"/>
          <p:cNvSpPr/>
          <p:nvPr/>
        </p:nvSpPr>
        <p:spPr>
          <a:xfrm>
            <a:off x="1752600" y="920890"/>
            <a:ext cx="8686800" cy="5632311"/>
          </a:xfrm>
          <a:prstGeom prst="rect">
            <a:avLst/>
          </a:prstGeom>
        </p:spPr>
        <p:txBody>
          <a:bodyPr wrap="square">
            <a:spAutoFit/>
          </a:bodyPr>
          <a:lstStyle/>
          <a:p>
            <a:pPr algn="just">
              <a:lnSpc>
                <a:spcPct val="200000"/>
              </a:lnSpc>
            </a:pPr>
            <a:r>
              <a:rPr lang="en-US" sz="2000" dirty="0">
                <a:latin typeface="Times New Roman" pitchFamily="18" charset="0"/>
                <a:cs typeface="Times New Roman" pitchFamily="18" charset="0"/>
              </a:rPr>
              <a:t>Define stage involves collating data from the observation stage (first stage called </a:t>
            </a:r>
            <a:r>
              <a:rPr lang="en-US" sz="2000" dirty="0" err="1">
                <a:latin typeface="Times New Roman" pitchFamily="18" charset="0"/>
                <a:cs typeface="Times New Roman" pitchFamily="18" charset="0"/>
              </a:rPr>
              <a:t>Empathise</a:t>
            </a:r>
            <a:r>
              <a:rPr lang="en-US" sz="2000" dirty="0">
                <a:latin typeface="Times New Roman" pitchFamily="18" charset="0"/>
                <a:cs typeface="Times New Roman" pitchFamily="18" charset="0"/>
              </a:rPr>
              <a:t>) to define the design problems and challenges. </a:t>
            </a:r>
          </a:p>
          <a:p>
            <a:pPr algn="just">
              <a:lnSpc>
                <a:spcPct val="200000"/>
              </a:lnSpc>
            </a:pPr>
            <a:r>
              <a:rPr lang="en-US" sz="2000" dirty="0">
                <a:latin typeface="Times New Roman" pitchFamily="18" charset="0"/>
                <a:cs typeface="Times New Roman" pitchFamily="18" charset="0"/>
              </a:rPr>
              <a:t>By using methods for synthesizing raw data into a meaningful and usable body of knowledge:</a:t>
            </a:r>
          </a:p>
          <a:p>
            <a:pPr marL="457200" indent="-457200" algn="just">
              <a:lnSpc>
                <a:spcPct val="200000"/>
              </a:lnSpc>
              <a:buFont typeface="+mj-lt"/>
              <a:buAutoNum type="arabicPeriod"/>
            </a:pPr>
            <a:r>
              <a:rPr lang="en-US" sz="2000" dirty="0">
                <a:latin typeface="Times New Roman" pitchFamily="18" charset="0"/>
                <a:cs typeface="Times New Roman" pitchFamily="18" charset="0"/>
              </a:rPr>
              <a:t>Empathy mapping and space saturate and group — we will be able to create an actionable design problem statement </a:t>
            </a:r>
          </a:p>
          <a:p>
            <a:pPr marL="457200" indent="-457200" algn="just">
              <a:lnSpc>
                <a:spcPct val="200000"/>
              </a:lnSpc>
              <a:buFont typeface="+mj-lt"/>
              <a:buAutoNum type="arabicPeriod"/>
            </a:pPr>
            <a:r>
              <a:rPr lang="en-US" sz="2000" dirty="0">
                <a:latin typeface="Times New Roman" pitchFamily="18" charset="0"/>
                <a:cs typeface="Times New Roman" pitchFamily="18" charset="0"/>
              </a:rPr>
              <a:t>Point of View that inspire the generation of ideas to solve it. </a:t>
            </a:r>
          </a:p>
          <a:p>
            <a:pPr marL="457200" indent="-457200" algn="just">
              <a:lnSpc>
                <a:spcPct val="200000"/>
              </a:lnSpc>
              <a:buFont typeface="+mj-lt"/>
              <a:buAutoNum type="arabicPeriod"/>
            </a:pPr>
            <a:r>
              <a:rPr lang="en-US" sz="2000" dirty="0">
                <a:latin typeface="Times New Roman" pitchFamily="18" charset="0"/>
                <a:cs typeface="Times New Roman" pitchFamily="18" charset="0"/>
              </a:rPr>
              <a:t>How Might We questions open up to Ideation sessions where you explore ideas, which can help you solve your design challenge in an innovative way.</a:t>
            </a:r>
          </a:p>
        </p:txBody>
      </p:sp>
      <p:sp>
        <p:nvSpPr>
          <p:cNvPr id="4" name="Footer Placeholder 12">
            <a:extLst>
              <a:ext uri="{FF2B5EF4-FFF2-40B4-BE49-F238E27FC236}">
                <a16:creationId xmlns="" xmlns:a16="http://schemas.microsoft.com/office/drawing/2014/main" id="{6848C727-64B3-4155-942B-D2AE146ED89A}"/>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5" name="Slide Number Placeholder 4"/>
          <p:cNvSpPr>
            <a:spLocks noGrp="1"/>
          </p:cNvSpPr>
          <p:nvPr>
            <p:ph type="sldNum" sz="quarter" idx="12"/>
          </p:nvPr>
        </p:nvSpPr>
        <p:spPr/>
        <p:txBody>
          <a:bodyPr/>
          <a:lstStyle/>
          <a:p>
            <a:fld id="{C8C2747D-87CD-49B3-B348-5B8ED1820296}" type="slidenum">
              <a:rPr lang="en-IN" smtClean="0"/>
              <a:pPr/>
              <a:t>27</a:t>
            </a:fld>
            <a:endParaRPr lang="en-IN"/>
          </a:p>
        </p:txBody>
      </p:sp>
    </p:spTree>
    <p:extLst>
      <p:ext uri="{BB962C8B-B14F-4D97-AF65-F5344CB8AC3E}">
        <p14:creationId xmlns="" xmlns:p14="http://schemas.microsoft.com/office/powerpoint/2010/main" val="19288541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057400" y="1295401"/>
            <a:ext cx="7924800" cy="2400657"/>
          </a:xfrm>
          <a:prstGeom prst="rect">
            <a:avLst/>
          </a:prstGeom>
        </p:spPr>
        <p:txBody>
          <a:bodyPr wrap="square">
            <a:spAutoFit/>
          </a:bodyPr>
          <a:lstStyle/>
          <a:p>
            <a:pPr>
              <a:lnSpc>
                <a:spcPct val="150000"/>
              </a:lnSpc>
            </a:pPr>
            <a:r>
              <a:rPr lang="en-US" sz="2000" b="1" dirty="0">
                <a:latin typeface="Times New Roman" pitchFamily="18" charset="0"/>
                <a:cs typeface="Times New Roman" pitchFamily="18" charset="0"/>
              </a:rPr>
              <a:t>Design thinkers ask four important questions:</a:t>
            </a:r>
          </a:p>
          <a:p>
            <a:pPr marL="457200" indent="-457200">
              <a:lnSpc>
                <a:spcPct val="150000"/>
              </a:lnSpc>
              <a:buFont typeface="+mj-lt"/>
              <a:buAutoNum type="arabicPeriod"/>
            </a:pPr>
            <a:r>
              <a:rPr lang="en-US" sz="2000" dirty="0">
                <a:latin typeface="Times New Roman" pitchFamily="18" charset="0"/>
                <a:cs typeface="Times New Roman" pitchFamily="18" charset="0"/>
              </a:rPr>
              <a:t>Who</a:t>
            </a:r>
          </a:p>
          <a:p>
            <a:pPr marL="457200" indent="-457200">
              <a:lnSpc>
                <a:spcPct val="150000"/>
              </a:lnSpc>
              <a:buFont typeface="+mj-lt"/>
              <a:buAutoNum type="arabicPeriod"/>
            </a:pPr>
            <a:r>
              <a:rPr lang="en-US" sz="2000" dirty="0">
                <a:latin typeface="Times New Roman" pitchFamily="18" charset="0"/>
                <a:cs typeface="Times New Roman" pitchFamily="18" charset="0"/>
              </a:rPr>
              <a:t>What </a:t>
            </a:r>
          </a:p>
          <a:p>
            <a:pPr marL="457200" indent="-457200">
              <a:lnSpc>
                <a:spcPct val="150000"/>
              </a:lnSpc>
              <a:buFont typeface="+mj-lt"/>
              <a:buAutoNum type="arabicPeriod"/>
            </a:pPr>
            <a:r>
              <a:rPr lang="en-US" sz="2000" dirty="0">
                <a:latin typeface="Times New Roman" pitchFamily="18" charset="0"/>
                <a:cs typeface="Times New Roman" pitchFamily="18" charset="0"/>
              </a:rPr>
              <a:t>Where </a:t>
            </a:r>
          </a:p>
          <a:p>
            <a:pPr marL="457200" indent="-457200">
              <a:lnSpc>
                <a:spcPct val="150000"/>
              </a:lnSpc>
              <a:buFont typeface="+mj-lt"/>
              <a:buAutoNum type="arabicPeriod"/>
            </a:pPr>
            <a:r>
              <a:rPr lang="en-US" sz="2000" dirty="0">
                <a:latin typeface="Times New Roman" pitchFamily="18" charset="0"/>
                <a:cs typeface="Times New Roman" pitchFamily="18" charset="0"/>
              </a:rPr>
              <a:t>Why</a:t>
            </a:r>
          </a:p>
        </p:txBody>
      </p:sp>
      <p:sp>
        <p:nvSpPr>
          <p:cNvPr id="4" name="Rectangle 3">
            <a:extLst>
              <a:ext uri="{FF2B5EF4-FFF2-40B4-BE49-F238E27FC236}">
                <a16:creationId xmlns="" xmlns:a16="http://schemas.microsoft.com/office/drawing/2014/main" id="{17F8C7B7-F318-40E9-A156-61A4CC75A38D}"/>
              </a:ext>
            </a:extLst>
          </p:cNvPr>
          <p:cNvSpPr/>
          <p:nvPr/>
        </p:nvSpPr>
        <p:spPr>
          <a:xfrm>
            <a:off x="1752600" y="134910"/>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solidFill>
                  <a:schemeClr val="tx1"/>
                </a:solidFill>
                <a:latin typeface="Times New Roman" pitchFamily="18" charset="0"/>
                <a:cs typeface="Times New Roman" pitchFamily="18" charset="0"/>
              </a:rPr>
              <a:t>DEFINE (CO3)</a:t>
            </a:r>
          </a:p>
        </p:txBody>
      </p:sp>
      <p:sp>
        <p:nvSpPr>
          <p:cNvPr id="5" name="Footer Placeholder 12">
            <a:extLst>
              <a:ext uri="{FF2B5EF4-FFF2-40B4-BE49-F238E27FC236}">
                <a16:creationId xmlns="" xmlns:a16="http://schemas.microsoft.com/office/drawing/2014/main" id="{49EEA6C6-1AB2-475F-A6AB-FED8F6CD5F79}"/>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Slide Number Placeholder 5"/>
          <p:cNvSpPr>
            <a:spLocks noGrp="1"/>
          </p:cNvSpPr>
          <p:nvPr>
            <p:ph type="sldNum" sz="quarter" idx="12"/>
          </p:nvPr>
        </p:nvSpPr>
        <p:spPr/>
        <p:txBody>
          <a:bodyPr/>
          <a:lstStyle/>
          <a:p>
            <a:fld id="{C8C2747D-87CD-49B3-B348-5B8ED1820296}" type="slidenum">
              <a:rPr lang="en-IN" smtClean="0"/>
              <a:pPr/>
              <a:t>28</a:t>
            </a:fld>
            <a:endParaRPr lang="en-IN"/>
          </a:p>
        </p:txBody>
      </p:sp>
    </p:spTree>
    <p:extLst>
      <p:ext uri="{BB962C8B-B14F-4D97-AF65-F5344CB8AC3E}">
        <p14:creationId xmlns="" xmlns:p14="http://schemas.microsoft.com/office/powerpoint/2010/main" val="13143250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l="14375" t="27778" r="41250" b="8889"/>
          <a:stretch>
            <a:fillRect/>
          </a:stretch>
        </p:blipFill>
        <p:spPr bwMode="auto">
          <a:xfrm>
            <a:off x="2438400" y="990600"/>
            <a:ext cx="7620000" cy="55113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Rectangle 2">
            <a:extLst>
              <a:ext uri="{FF2B5EF4-FFF2-40B4-BE49-F238E27FC236}">
                <a16:creationId xmlns="" xmlns:a16="http://schemas.microsoft.com/office/drawing/2014/main" id="{F04816D3-A0A1-4780-AEAD-A59648589579}"/>
              </a:ext>
            </a:extLst>
          </p:cNvPr>
          <p:cNvSpPr/>
          <p:nvPr/>
        </p:nvSpPr>
        <p:spPr>
          <a:xfrm>
            <a:off x="1752600" y="134910"/>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solidFill>
                  <a:schemeClr val="tx1"/>
                </a:solidFill>
                <a:latin typeface="Times New Roman" pitchFamily="18" charset="0"/>
                <a:cs typeface="Times New Roman" pitchFamily="18" charset="0"/>
              </a:rPr>
              <a:t>DEFINE (CO3)</a:t>
            </a:r>
          </a:p>
        </p:txBody>
      </p:sp>
      <p:sp>
        <p:nvSpPr>
          <p:cNvPr id="4" name="Footer Placeholder 12">
            <a:extLst>
              <a:ext uri="{FF2B5EF4-FFF2-40B4-BE49-F238E27FC236}">
                <a16:creationId xmlns="" xmlns:a16="http://schemas.microsoft.com/office/drawing/2014/main" id="{F5204D18-B78A-426A-AE7A-36909C141F00}"/>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5" name="Slide Number Placeholder 4"/>
          <p:cNvSpPr>
            <a:spLocks noGrp="1"/>
          </p:cNvSpPr>
          <p:nvPr>
            <p:ph type="sldNum" sz="quarter" idx="12"/>
          </p:nvPr>
        </p:nvSpPr>
        <p:spPr/>
        <p:txBody>
          <a:bodyPr/>
          <a:lstStyle/>
          <a:p>
            <a:fld id="{C8C2747D-87CD-49B3-B348-5B8ED1820296}" type="slidenum">
              <a:rPr lang="en-IN" smtClean="0"/>
              <a:pPr/>
              <a:t>29</a:t>
            </a:fld>
            <a:endParaRPr lang="en-IN"/>
          </a:p>
        </p:txBody>
      </p:sp>
    </p:spTree>
    <p:extLst>
      <p:ext uri="{BB962C8B-B14F-4D97-AF65-F5344CB8AC3E}">
        <p14:creationId xmlns="" xmlns:p14="http://schemas.microsoft.com/office/powerpoint/2010/main" val="4218805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4695" y="990601"/>
            <a:ext cx="10672997" cy="5262979"/>
          </a:xfrm>
          <a:prstGeom prst="rect">
            <a:avLst/>
          </a:prstGeom>
        </p:spPr>
        <p:txBody>
          <a:bodyPr wrap="square">
            <a:spAutoFit/>
          </a:bodyPr>
          <a:lstStyle/>
          <a:p>
            <a:pPr algn="just">
              <a:buFont typeface="Arial" pitchFamily="34" charset="0"/>
              <a:buChar char="•"/>
            </a:pPr>
            <a:r>
              <a:rPr lang="en-US" sz="2800" dirty="0">
                <a:latin typeface="Times New Roman" pitchFamily="18" charset="0"/>
                <a:cs typeface="Times New Roman" pitchFamily="18" charset="0"/>
              </a:rPr>
              <a:t>Defining the problem statement, </a:t>
            </a:r>
          </a:p>
          <a:p>
            <a:pPr algn="just">
              <a:buFont typeface="Arial" pitchFamily="34" charset="0"/>
              <a:buChar char="•"/>
            </a:pPr>
            <a:r>
              <a:rPr lang="en-US" sz="2800" dirty="0">
                <a:latin typeface="Times New Roman" pitchFamily="18" charset="0"/>
                <a:cs typeface="Times New Roman" pitchFamily="18" charset="0"/>
              </a:rPr>
              <a:t>Creating personas</a:t>
            </a:r>
          </a:p>
          <a:p>
            <a:pPr algn="just">
              <a:buFont typeface="Arial" pitchFamily="34" charset="0"/>
              <a:buChar char="•"/>
            </a:pPr>
            <a:r>
              <a:rPr lang="en-US" sz="2800" dirty="0">
                <a:latin typeface="Times New Roman" pitchFamily="18" charset="0"/>
                <a:cs typeface="Times New Roman" pitchFamily="18" charset="0"/>
              </a:rPr>
              <a:t>Research- identifying drivers </a:t>
            </a:r>
          </a:p>
          <a:p>
            <a:pPr algn="just">
              <a:buFont typeface="Arial" pitchFamily="34" charset="0"/>
              <a:buChar char="•"/>
            </a:pPr>
            <a:r>
              <a:rPr lang="en-US" sz="2800" dirty="0">
                <a:latin typeface="Times New Roman" pitchFamily="18" charset="0"/>
                <a:cs typeface="Times New Roman" pitchFamily="18" charset="0"/>
              </a:rPr>
              <a:t>Information gathering, Target groups</a:t>
            </a:r>
          </a:p>
          <a:p>
            <a:pPr algn="just">
              <a:buFont typeface="Arial" pitchFamily="34" charset="0"/>
              <a:buChar char="•"/>
            </a:pPr>
            <a:r>
              <a:rPr lang="en-US" sz="2800" dirty="0">
                <a:latin typeface="Times New Roman" pitchFamily="18" charset="0"/>
                <a:cs typeface="Times New Roman" pitchFamily="18" charset="0"/>
              </a:rPr>
              <a:t>Samples, Feedbacks </a:t>
            </a:r>
          </a:p>
          <a:p>
            <a:pPr algn="just">
              <a:buFont typeface="Arial" pitchFamily="34" charset="0"/>
              <a:buChar char="•"/>
            </a:pPr>
            <a:r>
              <a:rPr lang="en-US" sz="2800" dirty="0">
                <a:latin typeface="Times New Roman" pitchFamily="18" charset="0"/>
                <a:cs typeface="Times New Roman" pitchFamily="18" charset="0"/>
              </a:rPr>
              <a:t>Idea Generation-basic design directions, </a:t>
            </a:r>
          </a:p>
          <a:p>
            <a:pPr algn="just">
              <a:buFont typeface="Arial" pitchFamily="34" charset="0"/>
              <a:buChar char="•"/>
            </a:pPr>
            <a:r>
              <a:rPr lang="en-US" sz="2800" dirty="0">
                <a:latin typeface="Times New Roman" pitchFamily="18" charset="0"/>
                <a:cs typeface="Times New Roman" pitchFamily="18" charset="0"/>
              </a:rPr>
              <a:t>brainstorming, </a:t>
            </a:r>
          </a:p>
          <a:p>
            <a:pPr algn="just">
              <a:buFont typeface="Arial" pitchFamily="34" charset="0"/>
              <a:buChar char="•"/>
            </a:pPr>
            <a:r>
              <a:rPr lang="en-US" sz="2800" dirty="0">
                <a:latin typeface="Times New Roman" pitchFamily="18" charset="0"/>
                <a:cs typeface="Times New Roman" pitchFamily="18" charset="0"/>
              </a:rPr>
              <a:t>idea evaluation, </a:t>
            </a:r>
          </a:p>
          <a:p>
            <a:pPr algn="just">
              <a:buFont typeface="Arial" pitchFamily="34" charset="0"/>
              <a:buChar char="•"/>
            </a:pPr>
            <a:r>
              <a:rPr lang="en-US" sz="2800" dirty="0">
                <a:latin typeface="Times New Roman" pitchFamily="18" charset="0"/>
                <a:cs typeface="Times New Roman" pitchFamily="18" charset="0"/>
              </a:rPr>
              <a:t>double diamond approach, </a:t>
            </a:r>
          </a:p>
          <a:p>
            <a:pPr algn="just">
              <a:buFont typeface="Arial" pitchFamily="34" charset="0"/>
              <a:buChar char="•"/>
            </a:pPr>
            <a:r>
              <a:rPr lang="en-US" sz="2800" dirty="0">
                <a:latin typeface="Times New Roman" pitchFamily="18" charset="0"/>
                <a:cs typeface="Times New Roman" pitchFamily="18" charset="0"/>
              </a:rPr>
              <a:t>“How Might We”, Defining the problem using Ice-Cream Sticks, </a:t>
            </a:r>
          </a:p>
          <a:p>
            <a:pPr algn="just">
              <a:buFont typeface="Arial" pitchFamily="34" charset="0"/>
              <a:buChar char="•"/>
            </a:pPr>
            <a:r>
              <a:rPr lang="en-US" sz="2800" dirty="0">
                <a:latin typeface="Times New Roman" pitchFamily="18" charset="0"/>
                <a:cs typeface="Times New Roman" pitchFamily="18" charset="0"/>
              </a:rPr>
              <a:t>Mind-Map, </a:t>
            </a:r>
          </a:p>
          <a:p>
            <a:pPr algn="just">
              <a:buFont typeface="Arial" pitchFamily="34" charset="0"/>
              <a:buChar char="•"/>
            </a:pPr>
            <a:r>
              <a:rPr lang="en-US" sz="2800" dirty="0">
                <a:latin typeface="Times New Roman" pitchFamily="18" charset="0"/>
                <a:cs typeface="Times New Roman" pitchFamily="18" charset="0"/>
              </a:rPr>
              <a:t>Ideation activity games</a:t>
            </a:r>
          </a:p>
        </p:txBody>
      </p:sp>
      <p:sp>
        <p:nvSpPr>
          <p:cNvPr id="7" name="Rectangle 6"/>
          <p:cNvSpPr/>
          <p:nvPr/>
        </p:nvSpPr>
        <p:spPr>
          <a:xfrm>
            <a:off x="1738859" y="46039"/>
            <a:ext cx="8954881"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solidFill>
                  <a:schemeClr val="tx1"/>
                </a:solidFill>
                <a:latin typeface="Times New Roman" pitchFamily="18" charset="0"/>
                <a:cs typeface="Times New Roman" pitchFamily="18" charset="0"/>
              </a:rPr>
              <a:t>CONTENT</a:t>
            </a:r>
          </a:p>
        </p:txBody>
      </p:sp>
      <p:sp>
        <p:nvSpPr>
          <p:cNvPr id="4" name="Footer Placeholder 12">
            <a:extLst>
              <a:ext uri="{FF2B5EF4-FFF2-40B4-BE49-F238E27FC236}">
                <a16:creationId xmlns="" xmlns:a16="http://schemas.microsoft.com/office/drawing/2014/main" id="{E145606D-EF21-46ED-AD91-02F1E84A2237}"/>
              </a:ext>
            </a:extLst>
          </p:cNvPr>
          <p:cNvSpPr>
            <a:spLocks noGrp="1"/>
          </p:cNvSpPr>
          <p:nvPr>
            <p:ph type="ftr" sz="quarter" idx="3"/>
          </p:nvPr>
        </p:nvSpPr>
        <p:spPr>
          <a:xfrm>
            <a:off x="339019" y="6436142"/>
            <a:ext cx="11503211" cy="365125"/>
          </a:xfrm>
          <a:prstGeom prst="rect">
            <a:avLst/>
          </a:prstGeom>
        </p:spPr>
        <p:txBody>
          <a:bodyPr/>
          <a:lstStyle/>
          <a:p>
            <a:r>
              <a:rPr lang="en-US" smtClean="0"/>
              <a:t>Harsh Awasthi          ACSE-0203 Design Thinking        Unit-3          </a:t>
            </a:r>
            <a:endParaRPr lang="en-US" dirty="0"/>
          </a:p>
        </p:txBody>
      </p:sp>
      <p:sp>
        <p:nvSpPr>
          <p:cNvPr id="5" name="Slide Number Placeholder 4"/>
          <p:cNvSpPr>
            <a:spLocks noGrp="1"/>
          </p:cNvSpPr>
          <p:nvPr>
            <p:ph type="sldNum" sz="quarter" idx="12"/>
          </p:nvPr>
        </p:nvSpPr>
        <p:spPr/>
        <p:txBody>
          <a:bodyPr/>
          <a:lstStyle/>
          <a:p>
            <a:fld id="{C8C2747D-87CD-49B3-B348-5B8ED1820296}" type="slidenum">
              <a:rPr lang="en-IN" smtClean="0"/>
              <a:pPr/>
              <a:t>3</a:t>
            </a:fld>
            <a:endParaRPr lang="en-I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2781300" y="2209800"/>
            <a:ext cx="6629400" cy="24384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7200" b="1" dirty="0">
                <a:solidFill>
                  <a:schemeClr val="tx1"/>
                </a:solidFill>
                <a:latin typeface="Times New Roman" pitchFamily="18" charset="0"/>
                <a:cs typeface="Times New Roman" pitchFamily="18" charset="0"/>
              </a:rPr>
              <a:t>RESEARCH </a:t>
            </a:r>
          </a:p>
        </p:txBody>
      </p:sp>
      <p:sp>
        <p:nvSpPr>
          <p:cNvPr id="3" name="Footer Placeholder 12">
            <a:extLst>
              <a:ext uri="{FF2B5EF4-FFF2-40B4-BE49-F238E27FC236}">
                <a16:creationId xmlns="" xmlns:a16="http://schemas.microsoft.com/office/drawing/2014/main" id="{4A48DA68-E32E-4F6F-80B0-B7256279ECD2}"/>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4" name="Slide Number Placeholder 3"/>
          <p:cNvSpPr>
            <a:spLocks noGrp="1"/>
          </p:cNvSpPr>
          <p:nvPr>
            <p:ph type="sldNum" sz="quarter" idx="12"/>
          </p:nvPr>
        </p:nvSpPr>
        <p:spPr/>
        <p:txBody>
          <a:bodyPr/>
          <a:lstStyle/>
          <a:p>
            <a:fld id="{C8C2747D-87CD-49B3-B348-5B8ED1820296}" type="slidenum">
              <a:rPr lang="en-IN" smtClean="0"/>
              <a:pPr/>
              <a:t>30</a:t>
            </a:fld>
            <a:endParaRPr lang="en-IN"/>
          </a:p>
        </p:txBody>
      </p:sp>
    </p:spTree>
    <p:extLst>
      <p:ext uri="{BB962C8B-B14F-4D97-AF65-F5344CB8AC3E}">
        <p14:creationId xmlns="" xmlns:p14="http://schemas.microsoft.com/office/powerpoint/2010/main" val="427982075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l="15109" t="33468" r="44481" b="20417"/>
          <a:stretch/>
        </p:blipFill>
        <p:spPr bwMode="auto">
          <a:xfrm>
            <a:off x="1833149" y="1230441"/>
            <a:ext cx="8525702" cy="547016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Title 1">
            <a:extLst>
              <a:ext uri="{FF2B5EF4-FFF2-40B4-BE49-F238E27FC236}">
                <a16:creationId xmlns="" xmlns:a16="http://schemas.microsoft.com/office/drawing/2014/main" id="{E78087A1-AE43-48A4-9930-BB0F67265BA2}"/>
              </a:ext>
            </a:extLst>
          </p:cNvPr>
          <p:cNvSpPr txBox="1">
            <a:spLocks/>
          </p:cNvSpPr>
          <p:nvPr/>
        </p:nvSpPr>
        <p:spPr>
          <a:xfrm>
            <a:off x="2209799" y="142407"/>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Daily Quiz</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4" name="Footer Placeholder 12">
            <a:extLst>
              <a:ext uri="{FF2B5EF4-FFF2-40B4-BE49-F238E27FC236}">
                <a16:creationId xmlns="" xmlns:a16="http://schemas.microsoft.com/office/drawing/2014/main" id="{332F6DA0-F7EA-4504-B2A8-D0669BCC150B}"/>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5" name="Slide Number Placeholder 4"/>
          <p:cNvSpPr>
            <a:spLocks noGrp="1"/>
          </p:cNvSpPr>
          <p:nvPr>
            <p:ph type="sldNum" sz="quarter" idx="12"/>
          </p:nvPr>
        </p:nvSpPr>
        <p:spPr/>
        <p:txBody>
          <a:bodyPr/>
          <a:lstStyle/>
          <a:p>
            <a:fld id="{C8C2747D-87CD-49B3-B348-5B8ED1820296}" type="slidenum">
              <a:rPr lang="en-IN" smtClean="0"/>
              <a:pPr/>
              <a:t>31</a:t>
            </a:fld>
            <a:endParaRPr lang="en-IN"/>
          </a:p>
        </p:txBody>
      </p:sp>
    </p:spTree>
    <p:extLst>
      <p:ext uri="{BB962C8B-B14F-4D97-AF65-F5344CB8AC3E}">
        <p14:creationId xmlns="" xmlns:p14="http://schemas.microsoft.com/office/powerpoint/2010/main" val="2829224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l="17804" t="32258" r="44715" b="18541"/>
          <a:stretch/>
        </p:blipFill>
        <p:spPr bwMode="auto">
          <a:xfrm>
            <a:off x="2167837" y="1371600"/>
            <a:ext cx="7856326" cy="548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Title 1">
            <a:extLst>
              <a:ext uri="{FF2B5EF4-FFF2-40B4-BE49-F238E27FC236}">
                <a16:creationId xmlns="" xmlns:a16="http://schemas.microsoft.com/office/drawing/2014/main" id="{4D1E99D4-7AA9-405D-AC20-741BD38F881D}"/>
              </a:ext>
            </a:extLst>
          </p:cNvPr>
          <p:cNvSpPr txBox="1">
            <a:spLocks/>
          </p:cNvSpPr>
          <p:nvPr/>
        </p:nvSpPr>
        <p:spPr>
          <a:xfrm>
            <a:off x="2209799" y="142407"/>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Daily Quiz</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4" name="Footer Placeholder 12">
            <a:extLst>
              <a:ext uri="{FF2B5EF4-FFF2-40B4-BE49-F238E27FC236}">
                <a16:creationId xmlns="" xmlns:a16="http://schemas.microsoft.com/office/drawing/2014/main" id="{7B76C888-64FA-4D9C-AFD3-002663A0F07C}"/>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5" name="Slide Number Placeholder 4"/>
          <p:cNvSpPr>
            <a:spLocks noGrp="1"/>
          </p:cNvSpPr>
          <p:nvPr>
            <p:ph type="sldNum" sz="quarter" idx="12"/>
          </p:nvPr>
        </p:nvSpPr>
        <p:spPr/>
        <p:txBody>
          <a:bodyPr/>
          <a:lstStyle/>
          <a:p>
            <a:fld id="{C8C2747D-87CD-49B3-B348-5B8ED1820296}" type="slidenum">
              <a:rPr lang="en-IN" smtClean="0"/>
              <a:pPr/>
              <a:t>32</a:t>
            </a:fld>
            <a:endParaRPr lang="en-IN"/>
          </a:p>
        </p:txBody>
      </p:sp>
    </p:spTree>
    <p:extLst>
      <p:ext uri="{BB962C8B-B14F-4D97-AF65-F5344CB8AC3E}">
        <p14:creationId xmlns="" xmlns:p14="http://schemas.microsoft.com/office/powerpoint/2010/main" val="15651382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l="18155" t="32661" r="43895" b="21042"/>
          <a:stretch/>
        </p:blipFill>
        <p:spPr bwMode="auto">
          <a:xfrm>
            <a:off x="2329784" y="1300397"/>
            <a:ext cx="7532431" cy="516636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Title 1">
            <a:extLst>
              <a:ext uri="{FF2B5EF4-FFF2-40B4-BE49-F238E27FC236}">
                <a16:creationId xmlns="" xmlns:a16="http://schemas.microsoft.com/office/drawing/2014/main" id="{4021084F-93E7-4DE9-B5FE-049865368309}"/>
              </a:ext>
            </a:extLst>
          </p:cNvPr>
          <p:cNvSpPr txBox="1">
            <a:spLocks/>
          </p:cNvSpPr>
          <p:nvPr/>
        </p:nvSpPr>
        <p:spPr>
          <a:xfrm>
            <a:off x="2209799" y="142407"/>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Daily Quiz</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4" name="Footer Placeholder 12">
            <a:extLst>
              <a:ext uri="{FF2B5EF4-FFF2-40B4-BE49-F238E27FC236}">
                <a16:creationId xmlns="" xmlns:a16="http://schemas.microsoft.com/office/drawing/2014/main" id="{882C39E9-CAB9-431F-A127-198A375F83A2}"/>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5" name="Slide Number Placeholder 4"/>
          <p:cNvSpPr>
            <a:spLocks noGrp="1"/>
          </p:cNvSpPr>
          <p:nvPr>
            <p:ph type="sldNum" sz="quarter" idx="12"/>
          </p:nvPr>
        </p:nvSpPr>
        <p:spPr/>
        <p:txBody>
          <a:bodyPr/>
          <a:lstStyle/>
          <a:p>
            <a:fld id="{C8C2747D-87CD-49B3-B348-5B8ED1820296}" type="slidenum">
              <a:rPr lang="en-IN" smtClean="0"/>
              <a:pPr/>
              <a:t>33</a:t>
            </a:fld>
            <a:endParaRPr lang="en-IN"/>
          </a:p>
        </p:txBody>
      </p:sp>
    </p:spTree>
    <p:extLst>
      <p:ext uri="{BB962C8B-B14F-4D97-AF65-F5344CB8AC3E}">
        <p14:creationId xmlns="" xmlns:p14="http://schemas.microsoft.com/office/powerpoint/2010/main" val="4823711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l="18037" t="32057" r="46589" b="30833"/>
          <a:stretch/>
        </p:blipFill>
        <p:spPr bwMode="auto">
          <a:xfrm>
            <a:off x="1739560" y="1456545"/>
            <a:ext cx="8712880" cy="51391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Title 1">
            <a:extLst>
              <a:ext uri="{FF2B5EF4-FFF2-40B4-BE49-F238E27FC236}">
                <a16:creationId xmlns="" xmlns:a16="http://schemas.microsoft.com/office/drawing/2014/main" id="{69D2DEF4-DA78-43C8-AC8E-D8C83CA9A8B7}"/>
              </a:ext>
            </a:extLst>
          </p:cNvPr>
          <p:cNvSpPr txBox="1">
            <a:spLocks/>
          </p:cNvSpPr>
          <p:nvPr/>
        </p:nvSpPr>
        <p:spPr>
          <a:xfrm>
            <a:off x="2209799" y="142407"/>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Daily Quiz</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4" name="Footer Placeholder 12">
            <a:extLst>
              <a:ext uri="{FF2B5EF4-FFF2-40B4-BE49-F238E27FC236}">
                <a16:creationId xmlns="" xmlns:a16="http://schemas.microsoft.com/office/drawing/2014/main" id="{440B31B6-F804-477D-B46D-459CD4EB55C6}"/>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5" name="Slide Number Placeholder 4"/>
          <p:cNvSpPr>
            <a:spLocks noGrp="1"/>
          </p:cNvSpPr>
          <p:nvPr>
            <p:ph type="sldNum" sz="quarter" idx="12"/>
          </p:nvPr>
        </p:nvSpPr>
        <p:spPr/>
        <p:txBody>
          <a:bodyPr/>
          <a:lstStyle/>
          <a:p>
            <a:fld id="{C8C2747D-87CD-49B3-B348-5B8ED1820296}" type="slidenum">
              <a:rPr lang="en-IN" smtClean="0"/>
              <a:pPr/>
              <a:t>34</a:t>
            </a:fld>
            <a:endParaRPr lang="en-IN"/>
          </a:p>
        </p:txBody>
      </p:sp>
    </p:spTree>
    <p:extLst>
      <p:ext uri="{BB962C8B-B14F-4D97-AF65-F5344CB8AC3E}">
        <p14:creationId xmlns="" xmlns:p14="http://schemas.microsoft.com/office/powerpoint/2010/main" val="15298187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l="18038" t="32258" r="44832" b="17709"/>
          <a:stretch/>
        </p:blipFill>
        <p:spPr bwMode="auto">
          <a:xfrm>
            <a:off x="2295994" y="1100181"/>
            <a:ext cx="7600012" cy="575781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Title 1">
            <a:extLst>
              <a:ext uri="{FF2B5EF4-FFF2-40B4-BE49-F238E27FC236}">
                <a16:creationId xmlns="" xmlns:a16="http://schemas.microsoft.com/office/drawing/2014/main" id="{F0D55D0C-8BDB-4525-91EE-430BC7DA23F4}"/>
              </a:ext>
            </a:extLst>
          </p:cNvPr>
          <p:cNvSpPr txBox="1">
            <a:spLocks/>
          </p:cNvSpPr>
          <p:nvPr/>
        </p:nvSpPr>
        <p:spPr>
          <a:xfrm>
            <a:off x="2209799" y="142407"/>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Daily Quiz</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4" name="Footer Placeholder 12">
            <a:extLst>
              <a:ext uri="{FF2B5EF4-FFF2-40B4-BE49-F238E27FC236}">
                <a16:creationId xmlns="" xmlns:a16="http://schemas.microsoft.com/office/drawing/2014/main" id="{941959D0-18CB-4727-89CA-9F697AFCAC58}"/>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5" name="Slide Number Placeholder 4"/>
          <p:cNvSpPr>
            <a:spLocks noGrp="1"/>
          </p:cNvSpPr>
          <p:nvPr>
            <p:ph type="sldNum" sz="quarter" idx="12"/>
          </p:nvPr>
        </p:nvSpPr>
        <p:spPr/>
        <p:txBody>
          <a:bodyPr/>
          <a:lstStyle/>
          <a:p>
            <a:fld id="{C8C2747D-87CD-49B3-B348-5B8ED1820296}" type="slidenum">
              <a:rPr lang="en-IN" smtClean="0"/>
              <a:pPr/>
              <a:t>35</a:t>
            </a:fld>
            <a:endParaRPr lang="en-IN"/>
          </a:p>
        </p:txBody>
      </p:sp>
    </p:spTree>
    <p:extLst>
      <p:ext uri="{BB962C8B-B14F-4D97-AF65-F5344CB8AC3E}">
        <p14:creationId xmlns="" xmlns:p14="http://schemas.microsoft.com/office/powerpoint/2010/main" val="39447166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l="18038" t="32500" r="44129" b="25201"/>
          <a:stretch/>
        </p:blipFill>
        <p:spPr bwMode="auto">
          <a:xfrm>
            <a:off x="1678981" y="1132688"/>
            <a:ext cx="8834037" cy="55529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Title 1">
            <a:extLst>
              <a:ext uri="{FF2B5EF4-FFF2-40B4-BE49-F238E27FC236}">
                <a16:creationId xmlns="" xmlns:a16="http://schemas.microsoft.com/office/drawing/2014/main" id="{2FBAB1FA-EC37-4352-9ECC-B1D03C688CAA}"/>
              </a:ext>
            </a:extLst>
          </p:cNvPr>
          <p:cNvSpPr txBox="1">
            <a:spLocks/>
          </p:cNvSpPr>
          <p:nvPr/>
        </p:nvSpPr>
        <p:spPr>
          <a:xfrm>
            <a:off x="2209799" y="142407"/>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Daily Quiz</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4" name="Footer Placeholder 12">
            <a:extLst>
              <a:ext uri="{FF2B5EF4-FFF2-40B4-BE49-F238E27FC236}">
                <a16:creationId xmlns="" xmlns:a16="http://schemas.microsoft.com/office/drawing/2014/main" id="{214F562B-B5B3-4C5D-968C-08294FECC3E1}"/>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5" name="Slide Number Placeholder 4"/>
          <p:cNvSpPr>
            <a:spLocks noGrp="1"/>
          </p:cNvSpPr>
          <p:nvPr>
            <p:ph type="sldNum" sz="quarter" idx="12"/>
          </p:nvPr>
        </p:nvSpPr>
        <p:spPr/>
        <p:txBody>
          <a:bodyPr/>
          <a:lstStyle/>
          <a:p>
            <a:fld id="{C8C2747D-87CD-49B3-B348-5B8ED1820296}" type="slidenum">
              <a:rPr lang="en-IN" smtClean="0"/>
              <a:pPr/>
              <a:t>36</a:t>
            </a:fld>
            <a:endParaRPr lang="en-IN"/>
          </a:p>
        </p:txBody>
      </p:sp>
    </p:spTree>
    <p:extLst>
      <p:ext uri="{BB962C8B-B14F-4D97-AF65-F5344CB8AC3E}">
        <p14:creationId xmlns="" xmlns:p14="http://schemas.microsoft.com/office/powerpoint/2010/main" val="13285571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a:extLst>
              <a:ext uri="{FF2B5EF4-FFF2-40B4-BE49-F238E27FC236}">
                <a16:creationId xmlns="" xmlns:a16="http://schemas.microsoft.com/office/drawing/2014/main" id="{FDB82692-2617-4782-9859-691C5FE5634E}"/>
              </a:ext>
            </a:extLst>
          </p:cNvPr>
          <p:cNvSpPr txBox="1"/>
          <p:nvPr/>
        </p:nvSpPr>
        <p:spPr>
          <a:xfrm>
            <a:off x="558675" y="1107976"/>
            <a:ext cx="11253574" cy="3890809"/>
          </a:xfrm>
          <a:prstGeom prst="rect">
            <a:avLst/>
          </a:prstGeom>
        </p:spPr>
        <p:txBody>
          <a:bodyPr vert="horz" wrap="square" lIns="0" tIns="12700" rIns="0" bIns="0" rtlCol="0">
            <a:spAutoFit/>
          </a:bodyPr>
          <a:lstStyle/>
          <a:p>
            <a:pPr marL="571500" indent="-571500">
              <a:buFont typeface="Arial" panose="020B0604020202020204" pitchFamily="34" charset="0"/>
              <a:buChar char="•"/>
            </a:pPr>
            <a:r>
              <a:rPr lang="en-US" sz="3600" dirty="0"/>
              <a:t>Ideation </a:t>
            </a:r>
            <a:r>
              <a:rPr lang="en-US" sz="3600" dirty="0">
                <a:hlinkClick r:id="rId2"/>
              </a:rPr>
              <a:t>https://www.youtube.com/watch?v=xXsHI_VlhmY</a:t>
            </a:r>
            <a:r>
              <a:rPr lang="en-US" sz="3600" dirty="0"/>
              <a:t> </a:t>
            </a:r>
            <a:r>
              <a:rPr lang="en-US" sz="3600" dirty="0">
                <a:hlinkClick r:id="rId3"/>
              </a:rPr>
              <a:t>https://www.youtube.com/watch?v=zbLxs6te5to</a:t>
            </a:r>
            <a:r>
              <a:rPr lang="en-US" sz="3600" dirty="0"/>
              <a:t> </a:t>
            </a:r>
          </a:p>
          <a:p>
            <a:pPr marL="571500" indent="-571500">
              <a:buFont typeface="Arial" panose="020B0604020202020204" pitchFamily="34" charset="0"/>
              <a:buChar char="•"/>
            </a:pPr>
            <a:r>
              <a:rPr lang="en-US" sz="3600" dirty="0"/>
              <a:t>Brainstorming </a:t>
            </a:r>
            <a:r>
              <a:rPr lang="en-US" sz="3600" dirty="0">
                <a:hlinkClick r:id="rId4"/>
              </a:rPr>
              <a:t>https://www.ideou.com/pages/brainstorming</a:t>
            </a:r>
            <a:r>
              <a:rPr lang="en-US" sz="3600" dirty="0"/>
              <a:t> </a:t>
            </a:r>
            <a:r>
              <a:rPr lang="en-US" sz="3600" dirty="0">
                <a:hlinkClick r:id="rId5"/>
              </a:rPr>
              <a:t>https://www.youtube.com/watch?v=zxzfGWoaXcM</a:t>
            </a:r>
            <a:r>
              <a:rPr lang="en-US" sz="3600" dirty="0"/>
              <a:t> </a:t>
            </a:r>
          </a:p>
          <a:p>
            <a:pPr marL="571500" indent="-571500">
              <a:buFont typeface="Arial" panose="020B0604020202020204" pitchFamily="34" charset="0"/>
              <a:buChar char="•"/>
            </a:pPr>
            <a:endParaRPr lang="en-US" sz="3600" dirty="0"/>
          </a:p>
        </p:txBody>
      </p:sp>
      <p:sp>
        <p:nvSpPr>
          <p:cNvPr id="6" name="Title 1">
            <a:extLst>
              <a:ext uri="{FF2B5EF4-FFF2-40B4-BE49-F238E27FC236}">
                <a16:creationId xmlns="" xmlns:a16="http://schemas.microsoft.com/office/drawing/2014/main" id="{31CE2DA2-6A47-443F-8714-55B01F78F9BE}"/>
              </a:ext>
            </a:extLst>
          </p:cNvPr>
          <p:cNvSpPr txBox="1">
            <a:spLocks/>
          </p:cNvSpPr>
          <p:nvPr/>
        </p:nvSpPr>
        <p:spPr>
          <a:xfrm>
            <a:off x="2299262" y="18962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Faculty Video</a:t>
            </a:r>
            <a:r>
              <a:rPr kumimoji="0" lang="en-US" sz="2400" b="0" i="0" u="none" strike="noStrike" kern="1200" cap="none" spc="0" normalizeH="0" noProof="0" dirty="0">
                <a:ln>
                  <a:noFill/>
                </a:ln>
                <a:solidFill>
                  <a:schemeClr val="dk1"/>
                </a:solidFill>
                <a:effectLst/>
                <a:uLnTx/>
                <a:uFillTx/>
                <a:latin typeface="+mn-lt"/>
                <a:ea typeface="+mn-ea"/>
                <a:cs typeface="+mn-cs"/>
              </a:rPr>
              <a:t> Links, </a:t>
            </a:r>
            <a:r>
              <a:rPr kumimoji="0" lang="en-US" sz="2400" b="0" i="0" u="none" strike="noStrike" kern="1200" cap="none" spc="0" normalizeH="0" noProof="0" dirty="0" err="1">
                <a:ln>
                  <a:noFill/>
                </a:ln>
                <a:solidFill>
                  <a:schemeClr val="dk1"/>
                </a:solidFill>
                <a:effectLst/>
                <a:uLnTx/>
                <a:uFillTx/>
                <a:latin typeface="+mn-lt"/>
                <a:ea typeface="+mn-ea"/>
                <a:cs typeface="+mn-cs"/>
              </a:rPr>
              <a:t>Youtube</a:t>
            </a:r>
            <a:r>
              <a:rPr kumimoji="0" lang="en-US" sz="2400" b="0" i="0" u="none" strike="noStrike" kern="1200" cap="none" spc="0" normalizeH="0" noProof="0" dirty="0">
                <a:ln>
                  <a:noFill/>
                </a:ln>
                <a:solidFill>
                  <a:schemeClr val="dk1"/>
                </a:solidFill>
                <a:effectLst/>
                <a:uLnTx/>
                <a:uFillTx/>
                <a:latin typeface="+mn-lt"/>
                <a:ea typeface="+mn-ea"/>
                <a:cs typeface="+mn-cs"/>
              </a:rPr>
              <a:t> &amp; NPTEL Video Links and Online Courses Details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4" name="Footer Placeholder 12">
            <a:extLst>
              <a:ext uri="{FF2B5EF4-FFF2-40B4-BE49-F238E27FC236}">
                <a16:creationId xmlns="" xmlns:a16="http://schemas.microsoft.com/office/drawing/2014/main" id="{7265995C-0415-449B-9EDB-14DF0EDD29DA}"/>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7" name="Slide Number Placeholder 6"/>
          <p:cNvSpPr>
            <a:spLocks noGrp="1"/>
          </p:cNvSpPr>
          <p:nvPr>
            <p:ph type="sldNum" sz="quarter" idx="12"/>
          </p:nvPr>
        </p:nvSpPr>
        <p:spPr/>
        <p:txBody>
          <a:bodyPr/>
          <a:lstStyle/>
          <a:p>
            <a:fld id="{C8C2747D-87CD-49B3-B348-5B8ED1820296}" type="slidenum">
              <a:rPr lang="en-IN" smtClean="0"/>
              <a:pPr/>
              <a:t>37</a:t>
            </a:fld>
            <a:endParaRPr lang="en-IN"/>
          </a:p>
        </p:txBody>
      </p:sp>
    </p:spTree>
    <p:extLst>
      <p:ext uri="{BB962C8B-B14F-4D97-AF65-F5344CB8AC3E}">
        <p14:creationId xmlns="" xmlns:p14="http://schemas.microsoft.com/office/powerpoint/2010/main" val="32531373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728BCDE7-5C08-4D0D-8846-A4FBB309E075}"/>
              </a:ext>
            </a:extLst>
          </p:cNvPr>
          <p:cNvSpPr txBox="1">
            <a:spLocks/>
          </p:cNvSpPr>
          <p:nvPr/>
        </p:nvSpPr>
        <p:spPr>
          <a:xfrm>
            <a:off x="2480872" y="172387"/>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MCQ</a:t>
            </a:r>
            <a:r>
              <a:rPr kumimoji="0" lang="en-US" sz="2400" b="0" i="0" u="none" strike="noStrike" kern="1200" cap="none" spc="0" normalizeH="0" noProof="0" dirty="0">
                <a:ln>
                  <a:noFill/>
                </a:ln>
                <a:solidFill>
                  <a:schemeClr val="dk1"/>
                </a:solidFill>
                <a:effectLst/>
                <a:uLnTx/>
                <a:uFillTx/>
                <a:latin typeface="+mn-lt"/>
                <a:ea typeface="+mn-ea"/>
                <a:cs typeface="+mn-cs"/>
              </a:rPr>
              <a:t> 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5" name="object 2">
            <a:extLst>
              <a:ext uri="{FF2B5EF4-FFF2-40B4-BE49-F238E27FC236}">
                <a16:creationId xmlns="" xmlns:a16="http://schemas.microsoft.com/office/drawing/2014/main" id="{FDB82692-2617-4782-9859-691C5FE5634E}"/>
              </a:ext>
            </a:extLst>
          </p:cNvPr>
          <p:cNvSpPr txBox="1"/>
          <p:nvPr/>
        </p:nvSpPr>
        <p:spPr>
          <a:xfrm>
            <a:off x="558675" y="1107976"/>
            <a:ext cx="11253574" cy="4874604"/>
          </a:xfrm>
          <a:prstGeom prst="rect">
            <a:avLst/>
          </a:prstGeom>
        </p:spPr>
        <p:txBody>
          <a:bodyPr vert="horz" wrap="square" lIns="0" tIns="12700" rIns="0" bIns="0" rtlCol="0">
            <a:spAutoFit/>
          </a:bodyPr>
          <a:lstStyle/>
          <a:p>
            <a:pPr marL="342900" marR="0" indent="-342900">
              <a:lnSpc>
                <a:spcPct val="107000"/>
              </a:lnSpc>
              <a:spcBef>
                <a:spcPts val="0"/>
              </a:spcBef>
              <a:spcAft>
                <a:spcPts val="800"/>
              </a:spcAft>
              <a:buFont typeface="Arial" panose="020B0604020202020204" pitchFamily="34" charset="0"/>
              <a:buChar char="•"/>
            </a:pPr>
            <a:r>
              <a:rPr lang="en-US" sz="2400" dirty="0">
                <a:effectLst/>
                <a:latin typeface="Calibri" panose="020F0502020204030204" pitchFamily="34" charset="0"/>
                <a:ea typeface="Calibri" panose="020F0502020204030204" pitchFamily="34" charset="0"/>
                <a:cs typeface="Mangal" panose="02040503050203030202" pitchFamily="18" charset="0"/>
              </a:rPr>
              <a:t>Ramesh is creating a new product. He takes a design-thinking approach. His first step is addressing who she is creating the product for and conducts research on understanding this target market. What is this step in the design thinking process?</a:t>
            </a:r>
          </a:p>
          <a:p>
            <a:pPr marL="685800" lvl="1" indent="-285750">
              <a:lnSpc>
                <a:spcPct val="107000"/>
              </a:lnSpc>
              <a:spcBef>
                <a:spcPts val="0"/>
              </a:spcBef>
              <a:spcAft>
                <a:spcPts val="800"/>
              </a:spcAft>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Mangal" panose="02040503050203030202" pitchFamily="18" charset="0"/>
              </a:rPr>
              <a:t>Define</a:t>
            </a:r>
          </a:p>
          <a:p>
            <a:pPr marL="685800" lvl="1" indent="-285750">
              <a:lnSpc>
                <a:spcPct val="107000"/>
              </a:lnSpc>
              <a:spcBef>
                <a:spcPts val="0"/>
              </a:spcBef>
              <a:spcAft>
                <a:spcPts val="800"/>
              </a:spcAft>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Mangal" panose="02040503050203030202" pitchFamily="18" charset="0"/>
              </a:rPr>
              <a:t>Ideate</a:t>
            </a:r>
          </a:p>
          <a:p>
            <a:pPr marL="685800" lvl="1" indent="-285750">
              <a:lnSpc>
                <a:spcPct val="107000"/>
              </a:lnSpc>
              <a:spcBef>
                <a:spcPts val="0"/>
              </a:spcBef>
              <a:spcAft>
                <a:spcPts val="800"/>
              </a:spcAft>
              <a:buFont typeface="Arial" panose="020B0604020202020204" pitchFamily="34" charset="0"/>
              <a:buChar char="•"/>
            </a:pPr>
            <a:r>
              <a:rPr lang="en-US" dirty="0" err="1">
                <a:effectLst/>
                <a:latin typeface="Calibri" panose="020F0502020204030204" pitchFamily="34" charset="0"/>
                <a:ea typeface="Calibri" panose="020F0502020204030204" pitchFamily="34" charset="0"/>
                <a:cs typeface="Mangal" panose="02040503050203030202" pitchFamily="18" charset="0"/>
              </a:rPr>
              <a:t>Empathise</a:t>
            </a:r>
            <a:endParaRPr lang="en-US" dirty="0">
              <a:effectLst/>
              <a:latin typeface="Calibri" panose="020F0502020204030204" pitchFamily="34" charset="0"/>
              <a:ea typeface="Calibri" panose="020F0502020204030204" pitchFamily="34" charset="0"/>
              <a:cs typeface="Mangal" panose="02040503050203030202" pitchFamily="18" charset="0"/>
            </a:endParaRPr>
          </a:p>
          <a:p>
            <a:pPr marL="685800" lvl="1" indent="-285750">
              <a:lnSpc>
                <a:spcPct val="107000"/>
              </a:lnSpc>
              <a:spcBef>
                <a:spcPts val="0"/>
              </a:spcBef>
              <a:spcAft>
                <a:spcPts val="800"/>
              </a:spcAft>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Mangal" panose="02040503050203030202" pitchFamily="18" charset="0"/>
              </a:rPr>
              <a:t>Prototype</a:t>
            </a:r>
          </a:p>
          <a:p>
            <a:pPr marL="342900" marR="0" indent="-342900">
              <a:lnSpc>
                <a:spcPct val="107000"/>
              </a:lnSpc>
              <a:spcBef>
                <a:spcPts val="0"/>
              </a:spcBef>
              <a:spcAft>
                <a:spcPts val="800"/>
              </a:spcAft>
              <a:buFont typeface="Arial" panose="020B0604020202020204" pitchFamily="34" charset="0"/>
              <a:buChar char="•"/>
            </a:pPr>
            <a:r>
              <a:rPr lang="en-US" sz="2400" dirty="0">
                <a:effectLst/>
                <a:latin typeface="Calibri" panose="020F0502020204030204" pitchFamily="34" charset="0"/>
                <a:ea typeface="Calibri" panose="020F0502020204030204" pitchFamily="34" charset="0"/>
                <a:cs typeface="Mangal" panose="02040503050203030202" pitchFamily="18" charset="0"/>
              </a:rPr>
              <a:t>A stakeholder is …?</a:t>
            </a:r>
          </a:p>
          <a:p>
            <a:pPr marL="685800" lvl="1" indent="-285750">
              <a:lnSpc>
                <a:spcPct val="107000"/>
              </a:lnSpc>
              <a:spcBef>
                <a:spcPts val="0"/>
              </a:spcBef>
              <a:spcAft>
                <a:spcPts val="800"/>
              </a:spcAft>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Mangal" panose="02040503050203030202" pitchFamily="18" charset="0"/>
              </a:rPr>
              <a:t>Anyone who is involved in the project</a:t>
            </a:r>
          </a:p>
          <a:p>
            <a:pPr marL="685800" lvl="1" indent="-285750">
              <a:lnSpc>
                <a:spcPct val="107000"/>
              </a:lnSpc>
              <a:spcBef>
                <a:spcPts val="0"/>
              </a:spcBef>
              <a:spcAft>
                <a:spcPts val="800"/>
              </a:spcAft>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Mangal" panose="02040503050203030202" pitchFamily="18" charset="0"/>
              </a:rPr>
              <a:t>Anyone positively or negatively impacted by the project</a:t>
            </a:r>
          </a:p>
          <a:p>
            <a:pPr marL="685800" lvl="1" indent="-285750">
              <a:lnSpc>
                <a:spcPct val="107000"/>
              </a:lnSpc>
              <a:spcBef>
                <a:spcPts val="0"/>
              </a:spcBef>
              <a:spcAft>
                <a:spcPts val="800"/>
              </a:spcAft>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Mangal" panose="02040503050203030202" pitchFamily="18" charset="0"/>
              </a:rPr>
              <a:t>Anyone who can influence the direction of the project</a:t>
            </a:r>
          </a:p>
          <a:p>
            <a:pPr marL="685800" lvl="1" indent="-285750">
              <a:lnSpc>
                <a:spcPct val="107000"/>
              </a:lnSpc>
              <a:spcBef>
                <a:spcPts val="0"/>
              </a:spcBef>
              <a:spcAft>
                <a:spcPts val="800"/>
              </a:spcAft>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Mangal" panose="02040503050203030202" pitchFamily="18" charset="0"/>
              </a:rPr>
              <a:t>Anyone who can impact/be impacted positively or negatively by the project</a:t>
            </a:r>
          </a:p>
        </p:txBody>
      </p:sp>
      <p:sp>
        <p:nvSpPr>
          <p:cNvPr id="6" name="Footer Placeholder 12">
            <a:extLst>
              <a:ext uri="{FF2B5EF4-FFF2-40B4-BE49-F238E27FC236}">
                <a16:creationId xmlns="" xmlns:a16="http://schemas.microsoft.com/office/drawing/2014/main" id="{80E8F367-A99B-4F78-8AC9-D6B4F1D4A673}"/>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7" name="Slide Number Placeholder 6"/>
          <p:cNvSpPr>
            <a:spLocks noGrp="1"/>
          </p:cNvSpPr>
          <p:nvPr>
            <p:ph type="sldNum" sz="quarter" idx="12"/>
          </p:nvPr>
        </p:nvSpPr>
        <p:spPr/>
        <p:txBody>
          <a:bodyPr/>
          <a:lstStyle/>
          <a:p>
            <a:fld id="{C8C2747D-87CD-49B3-B348-5B8ED1820296}" type="slidenum">
              <a:rPr lang="en-IN" smtClean="0"/>
              <a:pPr/>
              <a:t>38</a:t>
            </a:fld>
            <a:endParaRPr lang="en-IN"/>
          </a:p>
        </p:txBody>
      </p:sp>
    </p:spTree>
    <p:extLst>
      <p:ext uri="{BB962C8B-B14F-4D97-AF65-F5344CB8AC3E}">
        <p14:creationId xmlns="" xmlns:p14="http://schemas.microsoft.com/office/powerpoint/2010/main" val="18445264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a:extLst>
              <a:ext uri="{FF2B5EF4-FFF2-40B4-BE49-F238E27FC236}">
                <a16:creationId xmlns="" xmlns:a16="http://schemas.microsoft.com/office/drawing/2014/main" id="{FDB82692-2617-4782-9859-691C5FE5634E}"/>
              </a:ext>
            </a:extLst>
          </p:cNvPr>
          <p:cNvSpPr txBox="1"/>
          <p:nvPr/>
        </p:nvSpPr>
        <p:spPr>
          <a:xfrm>
            <a:off x="558675" y="1107976"/>
            <a:ext cx="11253574" cy="3890809"/>
          </a:xfrm>
          <a:prstGeom prst="rect">
            <a:avLst/>
          </a:prstGeom>
        </p:spPr>
        <p:txBody>
          <a:bodyPr vert="horz" wrap="square" lIns="0" tIns="12700" rIns="0" bIns="0" rtlCol="0">
            <a:spAutoFit/>
          </a:bodyPr>
          <a:lstStyle/>
          <a:p>
            <a:pPr marL="571500" indent="-571500">
              <a:buFont typeface="Arial" panose="020B0604020202020204" pitchFamily="34" charset="0"/>
              <a:buChar char="•"/>
            </a:pPr>
            <a:r>
              <a:rPr lang="en-US" sz="3600" dirty="0"/>
              <a:t>What is the define stage and why is it necessary?</a:t>
            </a:r>
          </a:p>
          <a:p>
            <a:pPr marL="571500" indent="-571500">
              <a:buFont typeface="Arial" panose="020B0604020202020204" pitchFamily="34" charset="0"/>
              <a:buChar char="•"/>
            </a:pPr>
            <a:r>
              <a:rPr lang="en-US" sz="3600" dirty="0"/>
              <a:t>Why is the define stage so important?</a:t>
            </a:r>
          </a:p>
          <a:p>
            <a:pPr marL="571500" indent="-571500">
              <a:buFont typeface="Arial" panose="020B0604020202020204" pitchFamily="34" charset="0"/>
              <a:buChar char="•"/>
            </a:pPr>
            <a:r>
              <a:rPr lang="en-US" sz="3600" dirty="0"/>
              <a:t>What is a problem statement?</a:t>
            </a:r>
          </a:p>
          <a:p>
            <a:pPr marL="571500" indent="-571500">
              <a:buFont typeface="Arial" panose="020B0604020202020204" pitchFamily="34" charset="0"/>
              <a:buChar char="•"/>
            </a:pPr>
            <a:r>
              <a:rPr lang="en-US" sz="3600" dirty="0"/>
              <a:t>What makes a good problem statement?</a:t>
            </a:r>
          </a:p>
          <a:p>
            <a:pPr marL="571500" indent="-571500">
              <a:buFont typeface="Arial" panose="020B0604020202020204" pitchFamily="34" charset="0"/>
              <a:buChar char="•"/>
            </a:pPr>
            <a:r>
              <a:rPr lang="en-US" sz="3600" dirty="0"/>
              <a:t>How to write a meaningful problem statement</a:t>
            </a:r>
          </a:p>
          <a:p>
            <a:pPr marL="571500" indent="-571500">
              <a:buFont typeface="Arial" panose="020B0604020202020204" pitchFamily="34" charset="0"/>
              <a:buChar char="•"/>
            </a:pPr>
            <a:r>
              <a:rPr lang="en-US" sz="3600" dirty="0"/>
              <a:t>What comes after the define phase?</a:t>
            </a:r>
          </a:p>
          <a:p>
            <a:pPr marL="571500" indent="-571500">
              <a:buFont typeface="Arial" panose="020B0604020202020204" pitchFamily="34" charset="0"/>
              <a:buChar char="•"/>
            </a:pPr>
            <a:r>
              <a:rPr lang="en-US" sz="3600" dirty="0"/>
              <a:t>How 5 Why’s it helps in defining problem statement?</a:t>
            </a:r>
          </a:p>
        </p:txBody>
      </p:sp>
      <p:sp>
        <p:nvSpPr>
          <p:cNvPr id="6" name="Title 1">
            <a:extLst>
              <a:ext uri="{FF2B5EF4-FFF2-40B4-BE49-F238E27FC236}">
                <a16:creationId xmlns="" xmlns:a16="http://schemas.microsoft.com/office/drawing/2014/main" id="{31CE2DA2-6A47-443F-8714-55B01F78F9BE}"/>
              </a:ext>
            </a:extLst>
          </p:cNvPr>
          <p:cNvSpPr txBox="1">
            <a:spLocks/>
          </p:cNvSpPr>
          <p:nvPr/>
        </p:nvSpPr>
        <p:spPr>
          <a:xfrm>
            <a:off x="2299262" y="18962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Expected Questions for University Exam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4" name="Footer Placeholder 12">
            <a:extLst>
              <a:ext uri="{FF2B5EF4-FFF2-40B4-BE49-F238E27FC236}">
                <a16:creationId xmlns="" xmlns:a16="http://schemas.microsoft.com/office/drawing/2014/main" id="{DE8656E8-0A1D-4D5E-92DB-8194E0D5B8EB}"/>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7" name="Slide Number Placeholder 6"/>
          <p:cNvSpPr>
            <a:spLocks noGrp="1"/>
          </p:cNvSpPr>
          <p:nvPr>
            <p:ph type="sldNum" sz="quarter" idx="12"/>
          </p:nvPr>
        </p:nvSpPr>
        <p:spPr/>
        <p:txBody>
          <a:bodyPr/>
          <a:lstStyle/>
          <a:p>
            <a:fld id="{C8C2747D-87CD-49B3-B348-5B8ED1820296}" type="slidenum">
              <a:rPr lang="en-IN" smtClean="0"/>
              <a:pPr/>
              <a:t>39</a:t>
            </a:fld>
            <a:endParaRPr lang="en-IN"/>
          </a:p>
        </p:txBody>
      </p:sp>
    </p:spTree>
    <p:extLst>
      <p:ext uri="{BB962C8B-B14F-4D97-AF65-F5344CB8AC3E}">
        <p14:creationId xmlns="" xmlns:p14="http://schemas.microsoft.com/office/powerpoint/2010/main" val="2537450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 xmlns:a16="http://schemas.microsoft.com/office/drawing/2014/main" id="{CD598857-C7C5-B246-A84C-03F3AF2B3231}"/>
              </a:ext>
            </a:extLst>
          </p:cNvPr>
          <p:cNvSpPr>
            <a:spLocks noGrp="1"/>
          </p:cNvSpPr>
          <p:nvPr>
            <p:ph idx="1"/>
          </p:nvPr>
        </p:nvSpPr>
        <p:spPr/>
        <p:txBody>
          <a:bodyPr/>
          <a:lstStyle/>
          <a:p>
            <a:pPr marL="0" indent="0" algn="just">
              <a:lnSpc>
                <a:spcPct val="150000"/>
              </a:lnSpc>
              <a:buNone/>
            </a:pPr>
            <a:r>
              <a:rPr lang="en-US" dirty="0"/>
              <a:t>The objective of this course is to familiarize students with design thinking process as a tool for breakthrough innovation. It aims to equip students with design thinking skills and ignite the minds to create innovative ideas, develop solutions for real-time problems </a:t>
            </a:r>
            <a:endParaRPr lang="en-IN" dirty="0"/>
          </a:p>
          <a:p>
            <a:endParaRPr lang="en-US" dirty="0"/>
          </a:p>
        </p:txBody>
      </p:sp>
      <p:sp>
        <p:nvSpPr>
          <p:cNvPr id="5" name="Footer Placeholder 12">
            <a:extLst>
              <a:ext uri="{FF2B5EF4-FFF2-40B4-BE49-F238E27FC236}">
                <a16:creationId xmlns="" xmlns:a16="http://schemas.microsoft.com/office/drawing/2014/main" id="{F3BE0528-1640-45B9-B773-D78BD86E452B}"/>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7" name="Rectangle 6">
            <a:extLst>
              <a:ext uri="{FF2B5EF4-FFF2-40B4-BE49-F238E27FC236}">
                <a16:creationId xmlns="" xmlns:a16="http://schemas.microsoft.com/office/drawing/2014/main" id="{7DFF282E-700C-4507-9079-3587B2515C4F}"/>
              </a:ext>
            </a:extLst>
          </p:cNvPr>
          <p:cNvSpPr/>
          <p:nvPr/>
        </p:nvSpPr>
        <p:spPr>
          <a:xfrm>
            <a:off x="1678898" y="125490"/>
            <a:ext cx="8954881"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solidFill>
                  <a:schemeClr val="tx1"/>
                </a:solidFill>
                <a:latin typeface="Times New Roman" pitchFamily="18" charset="0"/>
                <a:cs typeface="Times New Roman" pitchFamily="18" charset="0"/>
              </a:rPr>
              <a:t>COURSE OBJECTIVE</a:t>
            </a:r>
          </a:p>
        </p:txBody>
      </p:sp>
      <p:sp>
        <p:nvSpPr>
          <p:cNvPr id="8" name="Slide Number Placeholder 7"/>
          <p:cNvSpPr>
            <a:spLocks noGrp="1"/>
          </p:cNvSpPr>
          <p:nvPr>
            <p:ph type="sldNum" sz="quarter" idx="12"/>
          </p:nvPr>
        </p:nvSpPr>
        <p:spPr/>
        <p:txBody>
          <a:bodyPr/>
          <a:lstStyle/>
          <a:p>
            <a:fld id="{C8C2747D-87CD-49B3-B348-5B8ED1820296}" type="slidenum">
              <a:rPr lang="en-IN" smtClean="0"/>
              <a:pPr/>
              <a:t>4</a:t>
            </a:fld>
            <a:endParaRPr lang="en-IN"/>
          </a:p>
        </p:txBody>
      </p:sp>
    </p:spTree>
    <p:extLst>
      <p:ext uri="{BB962C8B-B14F-4D97-AF65-F5344CB8AC3E}">
        <p14:creationId xmlns="" xmlns:p14="http://schemas.microsoft.com/office/powerpoint/2010/main" val="10570199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a:extLst>
              <a:ext uri="{FF2B5EF4-FFF2-40B4-BE49-F238E27FC236}">
                <a16:creationId xmlns="" xmlns:a16="http://schemas.microsoft.com/office/drawing/2014/main" id="{FDB82692-2617-4782-9859-691C5FE5634E}"/>
              </a:ext>
            </a:extLst>
          </p:cNvPr>
          <p:cNvSpPr txBox="1"/>
          <p:nvPr/>
        </p:nvSpPr>
        <p:spPr>
          <a:xfrm>
            <a:off x="558675" y="1107976"/>
            <a:ext cx="11253574" cy="4506362"/>
          </a:xfrm>
          <a:prstGeom prst="rect">
            <a:avLst/>
          </a:prstGeom>
        </p:spPr>
        <p:txBody>
          <a:bodyPr vert="horz" wrap="square" lIns="0" tIns="12700" rIns="0" bIns="0" rtlCol="0">
            <a:spAutoFit/>
          </a:bodyPr>
          <a:lstStyle/>
          <a:p>
            <a:pPr marL="571500" indent="-571500">
              <a:buFont typeface="Arial" panose="020B0604020202020204" pitchFamily="34" charset="0"/>
              <a:buChar char="•"/>
            </a:pPr>
            <a:r>
              <a:rPr lang="en-US" sz="3600" dirty="0"/>
              <a:t>Read the scenario and suggest your solution</a:t>
            </a:r>
          </a:p>
          <a:p>
            <a:pPr marL="571500" indent="-571500">
              <a:buFont typeface="Arial" panose="020B0604020202020204" pitchFamily="34" charset="0"/>
              <a:buChar char="•"/>
            </a:pPr>
            <a:r>
              <a:rPr lang="en-US" sz="3200" dirty="0"/>
              <a:t>Whole Bank is a US bank, initially based in Framingham, Massachusetts, created with the mission to help customers save and manage their money using innovative options e.g. virtual currencies. They have specifically identified a problem for bank customers who use their debit/credit cards while travelling. So they would like to develop a tool to let the bank customers pay without having to use the physical card and create a better user experience for their clients.</a:t>
            </a:r>
          </a:p>
        </p:txBody>
      </p:sp>
      <p:sp>
        <p:nvSpPr>
          <p:cNvPr id="6" name="Title 1">
            <a:extLst>
              <a:ext uri="{FF2B5EF4-FFF2-40B4-BE49-F238E27FC236}">
                <a16:creationId xmlns="" xmlns:a16="http://schemas.microsoft.com/office/drawing/2014/main" id="{31CE2DA2-6A47-443F-8714-55B01F78F9BE}"/>
              </a:ext>
            </a:extLst>
          </p:cNvPr>
          <p:cNvSpPr txBox="1">
            <a:spLocks/>
          </p:cNvSpPr>
          <p:nvPr/>
        </p:nvSpPr>
        <p:spPr>
          <a:xfrm>
            <a:off x="2299262" y="18962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Weekly Assignment</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4" name="Footer Placeholder 12">
            <a:extLst>
              <a:ext uri="{FF2B5EF4-FFF2-40B4-BE49-F238E27FC236}">
                <a16:creationId xmlns="" xmlns:a16="http://schemas.microsoft.com/office/drawing/2014/main" id="{BF2AE2F3-7015-4821-81C4-A4BB2858EA88}"/>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7" name="Slide Number Placeholder 6"/>
          <p:cNvSpPr>
            <a:spLocks noGrp="1"/>
          </p:cNvSpPr>
          <p:nvPr>
            <p:ph type="sldNum" sz="quarter" idx="12"/>
          </p:nvPr>
        </p:nvSpPr>
        <p:spPr/>
        <p:txBody>
          <a:bodyPr/>
          <a:lstStyle/>
          <a:p>
            <a:fld id="{C8C2747D-87CD-49B3-B348-5B8ED1820296}" type="slidenum">
              <a:rPr lang="en-IN" smtClean="0"/>
              <a:pPr/>
              <a:t>40</a:t>
            </a:fld>
            <a:endParaRPr lang="en-IN"/>
          </a:p>
        </p:txBody>
      </p:sp>
    </p:spTree>
    <p:extLst>
      <p:ext uri="{BB962C8B-B14F-4D97-AF65-F5344CB8AC3E}">
        <p14:creationId xmlns="" xmlns:p14="http://schemas.microsoft.com/office/powerpoint/2010/main" val="4428227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D23E63D-E3C6-45C8-86A8-1E0A834B75A3}"/>
              </a:ext>
            </a:extLst>
          </p:cNvPr>
          <p:cNvSpPr>
            <a:spLocks noGrp="1"/>
          </p:cNvSpPr>
          <p:nvPr>
            <p:ph type="title"/>
          </p:nvPr>
        </p:nvSpPr>
        <p:spPr/>
        <p:txBody>
          <a:bodyPr/>
          <a:lstStyle/>
          <a:p>
            <a:r>
              <a:rPr lang="en-US" dirty="0"/>
              <a:t>Lecture </a:t>
            </a:r>
          </a:p>
        </p:txBody>
      </p:sp>
      <p:sp>
        <p:nvSpPr>
          <p:cNvPr id="3" name="Text Placeholder 2">
            <a:extLst>
              <a:ext uri="{FF2B5EF4-FFF2-40B4-BE49-F238E27FC236}">
                <a16:creationId xmlns="" xmlns:a16="http://schemas.microsoft.com/office/drawing/2014/main" id="{E3454449-C4A3-45EB-A956-2A0BC892EE40}"/>
              </a:ext>
            </a:extLst>
          </p:cNvPr>
          <p:cNvSpPr>
            <a:spLocks noGrp="1"/>
          </p:cNvSpPr>
          <p:nvPr>
            <p:ph type="body" idx="1"/>
          </p:nvPr>
        </p:nvSpPr>
        <p:spPr/>
        <p:txBody>
          <a:bodyPr/>
          <a:lstStyle/>
          <a:p>
            <a:endParaRPr lang="en-US"/>
          </a:p>
        </p:txBody>
      </p:sp>
      <p:sp>
        <p:nvSpPr>
          <p:cNvPr id="4" name="Footer Placeholder 12">
            <a:extLst>
              <a:ext uri="{FF2B5EF4-FFF2-40B4-BE49-F238E27FC236}">
                <a16:creationId xmlns="" xmlns:a16="http://schemas.microsoft.com/office/drawing/2014/main" id="{223DB24A-9AD9-4FBC-9D38-D84E7F0F4F25}"/>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5" name="Slide Number Placeholder 4"/>
          <p:cNvSpPr>
            <a:spLocks noGrp="1"/>
          </p:cNvSpPr>
          <p:nvPr>
            <p:ph type="sldNum" sz="quarter" idx="12"/>
          </p:nvPr>
        </p:nvSpPr>
        <p:spPr/>
        <p:txBody>
          <a:bodyPr/>
          <a:lstStyle/>
          <a:p>
            <a:fld id="{C8C2747D-87CD-49B3-B348-5B8ED1820296}" type="slidenum">
              <a:rPr lang="en-IN" smtClean="0"/>
              <a:pPr/>
              <a:t>41</a:t>
            </a:fld>
            <a:endParaRPr lang="en-IN"/>
          </a:p>
        </p:txBody>
      </p:sp>
    </p:spTree>
    <p:extLst>
      <p:ext uri="{BB962C8B-B14F-4D97-AF65-F5344CB8AC3E}">
        <p14:creationId xmlns="" xmlns:p14="http://schemas.microsoft.com/office/powerpoint/2010/main" val="9471920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FF970E48-C923-49F6-B4A0-FFB7A01F28A8}"/>
              </a:ext>
            </a:extLst>
          </p:cNvPr>
          <p:cNvPicPr>
            <a:picLocks noChangeAspect="1" noChangeArrowheads="1"/>
          </p:cNvPicPr>
          <p:nvPr/>
        </p:nvPicPr>
        <p:blipFill>
          <a:blip r:embed="rId2" cstate="print"/>
          <a:srcRect l="14375" t="27778" r="41250" b="8889"/>
          <a:stretch>
            <a:fillRect/>
          </a:stretch>
        </p:blipFill>
        <p:spPr bwMode="auto">
          <a:xfrm>
            <a:off x="2438400" y="990600"/>
            <a:ext cx="7620000" cy="55113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itle 1">
            <a:extLst>
              <a:ext uri="{FF2B5EF4-FFF2-40B4-BE49-F238E27FC236}">
                <a16:creationId xmlns="" xmlns:a16="http://schemas.microsoft.com/office/drawing/2014/main" id="{34CE161C-9348-4F82-8A6E-1C7602DFEFE6}"/>
              </a:ext>
            </a:extLst>
          </p:cNvPr>
          <p:cNvSpPr txBox="1">
            <a:spLocks/>
          </p:cNvSpPr>
          <p:nvPr/>
        </p:nvSpPr>
        <p:spPr>
          <a:xfrm>
            <a:off x="2209800" y="1499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Recap</a:t>
            </a:r>
          </a:p>
        </p:txBody>
      </p:sp>
      <p:sp>
        <p:nvSpPr>
          <p:cNvPr id="5" name="Footer Placeholder 12">
            <a:extLst>
              <a:ext uri="{FF2B5EF4-FFF2-40B4-BE49-F238E27FC236}">
                <a16:creationId xmlns="" xmlns:a16="http://schemas.microsoft.com/office/drawing/2014/main" id="{9CA37558-60A8-4E69-98EA-1DAF835FCA31}"/>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Slide Number Placeholder 5"/>
          <p:cNvSpPr>
            <a:spLocks noGrp="1"/>
          </p:cNvSpPr>
          <p:nvPr>
            <p:ph type="sldNum" sz="quarter" idx="12"/>
          </p:nvPr>
        </p:nvSpPr>
        <p:spPr/>
        <p:txBody>
          <a:bodyPr/>
          <a:lstStyle/>
          <a:p>
            <a:fld id="{C8C2747D-87CD-49B3-B348-5B8ED1820296}" type="slidenum">
              <a:rPr lang="en-IN" smtClean="0"/>
              <a:pPr/>
              <a:t>42</a:t>
            </a:fld>
            <a:endParaRPr lang="en-IN"/>
          </a:p>
        </p:txBody>
      </p:sp>
    </p:spTree>
    <p:extLst>
      <p:ext uri="{BB962C8B-B14F-4D97-AF65-F5344CB8AC3E}">
        <p14:creationId xmlns="" xmlns:p14="http://schemas.microsoft.com/office/powerpoint/2010/main" val="37577038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9CED39AE-0CEF-46D9-9573-14E5ACC49694}"/>
              </a:ext>
            </a:extLst>
          </p:cNvPr>
          <p:cNvSpPr>
            <a:spLocks noGrp="1"/>
          </p:cNvSpPr>
          <p:nvPr>
            <p:ph idx="1"/>
          </p:nvPr>
        </p:nvSpPr>
        <p:spPr>
          <a:xfrm>
            <a:off x="838200" y="1259174"/>
            <a:ext cx="10515600" cy="4917789"/>
          </a:xfrm>
        </p:spPr>
        <p:txBody>
          <a:bodyPr/>
          <a:lstStyle/>
          <a:p>
            <a:pPr marL="0" indent="0">
              <a:buNone/>
            </a:pPr>
            <a:r>
              <a:rPr lang="en-US" sz="2800" dirty="0"/>
              <a:t>After completion of these topics, students will be able to-</a:t>
            </a:r>
            <a:endParaRPr lang="en-IN" sz="2800" dirty="0"/>
          </a:p>
          <a:p>
            <a:r>
              <a:rPr lang="en-US" dirty="0"/>
              <a:t>Understand Ideation and Brainstorming process and tools </a:t>
            </a:r>
          </a:p>
        </p:txBody>
      </p:sp>
      <p:sp>
        <p:nvSpPr>
          <p:cNvPr id="4" name="Rectangle 3">
            <a:extLst>
              <a:ext uri="{FF2B5EF4-FFF2-40B4-BE49-F238E27FC236}">
                <a16:creationId xmlns="" xmlns:a16="http://schemas.microsoft.com/office/drawing/2014/main" id="{2FB6D92C-4151-49B8-8EFE-770157A60BFF}"/>
              </a:ext>
            </a:extLst>
          </p:cNvPr>
          <p:cNvSpPr/>
          <p:nvPr/>
        </p:nvSpPr>
        <p:spPr>
          <a:xfrm>
            <a:off x="1801318" y="180116"/>
            <a:ext cx="8589363"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dirty="0"/>
              <a:t>Topic Outcome</a:t>
            </a:r>
            <a:endParaRPr lang="en-US" sz="2800" b="1" dirty="0">
              <a:solidFill>
                <a:schemeClr val="tx1"/>
              </a:solidFill>
              <a:latin typeface="Times New Roman" pitchFamily="18" charset="0"/>
              <a:cs typeface="Times New Roman" pitchFamily="18" charset="0"/>
            </a:endParaRPr>
          </a:p>
        </p:txBody>
      </p:sp>
      <p:sp>
        <p:nvSpPr>
          <p:cNvPr id="5" name="Footer Placeholder 12">
            <a:extLst>
              <a:ext uri="{FF2B5EF4-FFF2-40B4-BE49-F238E27FC236}">
                <a16:creationId xmlns="" xmlns:a16="http://schemas.microsoft.com/office/drawing/2014/main" id="{892F44D0-F9BD-422D-88A4-BEE4E8227E7A}"/>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Slide Number Placeholder 5"/>
          <p:cNvSpPr>
            <a:spLocks noGrp="1"/>
          </p:cNvSpPr>
          <p:nvPr>
            <p:ph type="sldNum" sz="quarter" idx="12"/>
          </p:nvPr>
        </p:nvSpPr>
        <p:spPr/>
        <p:txBody>
          <a:bodyPr/>
          <a:lstStyle/>
          <a:p>
            <a:fld id="{C8C2747D-87CD-49B3-B348-5B8ED1820296}" type="slidenum">
              <a:rPr lang="en-IN" smtClean="0"/>
              <a:pPr/>
              <a:t>43</a:t>
            </a:fld>
            <a:endParaRPr lang="en-IN"/>
          </a:p>
        </p:txBody>
      </p:sp>
    </p:spTree>
    <p:extLst>
      <p:ext uri="{BB962C8B-B14F-4D97-AF65-F5344CB8AC3E}">
        <p14:creationId xmlns="" xmlns:p14="http://schemas.microsoft.com/office/powerpoint/2010/main" val="36956108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p:cNvSpPr txBox="1"/>
          <p:nvPr/>
        </p:nvSpPr>
        <p:spPr>
          <a:xfrm>
            <a:off x="558675" y="1107976"/>
            <a:ext cx="11253574" cy="5357877"/>
          </a:xfrm>
          <a:prstGeom prst="rect">
            <a:avLst/>
          </a:prstGeom>
        </p:spPr>
        <p:txBody>
          <a:bodyPr vert="horz" wrap="square" lIns="0" tIns="12700" rIns="0" bIns="0" rtlCol="0">
            <a:spAutoFit/>
          </a:bodyPr>
          <a:lstStyle/>
          <a:p>
            <a:pPr algn="just"/>
            <a:r>
              <a:rPr lang="en-US" sz="2400" dirty="0"/>
              <a:t>Ideation is the process where you generate ideas and solutions through sessions such as Sketching, Prototyping, Brainstorming, Brainwriting, Worst Possible Idea, and a wealth of other ideation techniques. Ideation is also the third stage in the Design Thinking process. Participants gather with open minds to produce as many ideas as they can to address a problem statement in a facilitated, judgment-free environment.</a:t>
            </a:r>
          </a:p>
          <a:p>
            <a:pPr algn="just"/>
            <a:r>
              <a:rPr lang="en-US" sz="2400" dirty="0"/>
              <a:t>Ideation process is characterized by the alternation of divergent and convergent thinking, typical of design thinking process.</a:t>
            </a:r>
          </a:p>
          <a:p>
            <a:pPr algn="just"/>
            <a:r>
              <a:rPr lang="en-US" sz="2400" dirty="0"/>
              <a:t>To achieve divergent thinking, it may be important to have a diverse group of people involved in the process. Design teams typically begin with a structured brainstorming process of "thinking outside the box." Convergent thinking, on the other hand, aims for zooming and focusing on the different proposals to select the best choice, which permits continuation of the design thinking process to achieve the final goals.</a:t>
            </a:r>
          </a:p>
          <a:p>
            <a:pPr algn="just"/>
            <a:endParaRPr lang="en-US" sz="1650" dirty="0"/>
          </a:p>
          <a:p>
            <a:pPr marL="13970" algn="just">
              <a:spcBef>
                <a:spcPts val="100"/>
              </a:spcBef>
            </a:pPr>
            <a:endParaRPr dirty="0">
              <a:latin typeface="Carlito"/>
              <a:cs typeface="Carlito"/>
            </a:endParaRPr>
          </a:p>
        </p:txBody>
      </p:sp>
      <p:sp>
        <p:nvSpPr>
          <p:cNvPr id="8" name="Rectangle 7">
            <a:extLst>
              <a:ext uri="{FF2B5EF4-FFF2-40B4-BE49-F238E27FC236}">
                <a16:creationId xmlns="" xmlns:a16="http://schemas.microsoft.com/office/drawing/2014/main" id="{5DCD3944-C31C-4FA8-8F48-32D91917F34E}"/>
              </a:ext>
            </a:extLst>
          </p:cNvPr>
          <p:cNvSpPr/>
          <p:nvPr/>
        </p:nvSpPr>
        <p:spPr>
          <a:xfrm>
            <a:off x="1752600" y="134910"/>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solidFill>
                  <a:schemeClr val="tx1"/>
                </a:solidFill>
                <a:latin typeface="Times New Roman" pitchFamily="18" charset="0"/>
                <a:cs typeface="Times New Roman" pitchFamily="18" charset="0"/>
              </a:rPr>
              <a:t>IDEATION (CO3)</a:t>
            </a:r>
          </a:p>
        </p:txBody>
      </p:sp>
    </p:spTree>
    <p:extLst>
      <p:ext uri="{BB962C8B-B14F-4D97-AF65-F5344CB8AC3E}">
        <p14:creationId xmlns="" xmlns:p14="http://schemas.microsoft.com/office/powerpoint/2010/main" val="4070439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04928" y="1675648"/>
            <a:ext cx="11782143" cy="4447371"/>
          </a:xfrm>
          <a:prstGeom prst="rect">
            <a:avLst/>
          </a:prstGeom>
          <a:noFill/>
        </p:spPr>
        <p:txBody>
          <a:bodyPr wrap="square" lIns="68580" tIns="34290" rIns="68580" bIns="34290">
            <a:spAutoFit/>
          </a:bodyPr>
          <a:lstStyle/>
          <a:p>
            <a:endParaRPr lang="en-US" sz="2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pPr marL="257175" indent="-257175">
              <a:buFont typeface="Arial" pitchFamily="34" charset="0"/>
              <a:buChar char="•"/>
            </a:pPr>
            <a:r>
              <a:rPr lang="en-US" sz="2800" dirty="0"/>
              <a:t>Ask the right questions and innovate with a strong focus on your users, their needs, and your insights about them.</a:t>
            </a:r>
          </a:p>
          <a:p>
            <a:pPr marL="257175" indent="-257175">
              <a:buFont typeface="Arial" pitchFamily="34" charset="0"/>
              <a:buChar char="•"/>
            </a:pPr>
            <a:r>
              <a:rPr lang="en-US" sz="2800" dirty="0"/>
              <a:t>Step beyond the obvious solutions and therefore increase the </a:t>
            </a:r>
            <a:r>
              <a:rPr lang="en-US" sz="2800" dirty="0">
                <a:hlinkClick r:id="rId2" tooltip="What is Innovation?"/>
              </a:rPr>
              <a:t>innovation</a:t>
            </a:r>
            <a:r>
              <a:rPr lang="en-US" sz="2800" dirty="0"/>
              <a:t> potential of your solution.</a:t>
            </a:r>
          </a:p>
          <a:p>
            <a:pPr marL="257175" indent="-257175">
              <a:buFont typeface="Arial" pitchFamily="34" charset="0"/>
              <a:buChar char="•"/>
            </a:pPr>
            <a:r>
              <a:rPr lang="en-US" sz="2800" dirty="0"/>
              <a:t>Bring together perspectives and strengths of your team members.</a:t>
            </a:r>
          </a:p>
          <a:p>
            <a:pPr marL="257175" indent="-257175">
              <a:buFont typeface="Arial" pitchFamily="34" charset="0"/>
              <a:buChar char="•"/>
            </a:pPr>
            <a:r>
              <a:rPr lang="en-US" sz="2800" dirty="0"/>
              <a:t>Uncover unexpected areas of innovation.</a:t>
            </a:r>
          </a:p>
          <a:p>
            <a:pPr marL="257175" indent="-257175">
              <a:buFont typeface="Arial" pitchFamily="34" charset="0"/>
              <a:buChar char="•"/>
            </a:pPr>
            <a:r>
              <a:rPr lang="en-US" sz="2800" dirty="0"/>
              <a:t>Create volume and variety in your innovation options.</a:t>
            </a:r>
          </a:p>
          <a:p>
            <a:pPr marL="257175" indent="-257175">
              <a:buFont typeface="Arial" pitchFamily="34" charset="0"/>
              <a:buChar char="•"/>
            </a:pPr>
            <a:r>
              <a:rPr lang="en-US" sz="2800" dirty="0"/>
              <a:t>Get obvious solutions out of your heads, and drive your team beyond them.</a:t>
            </a:r>
            <a:endParaRPr lang="en-US" sz="6000" b="1" dirty="0">
              <a:ln w="22225">
                <a:solidFill>
                  <a:schemeClr val="accent2"/>
                </a:solidFill>
                <a:prstDash val="solid"/>
              </a:ln>
              <a:solidFill>
                <a:schemeClr val="accent2">
                  <a:lumMod val="40000"/>
                  <a:lumOff val="60000"/>
                </a:schemeClr>
              </a:solidFill>
            </a:endParaRPr>
          </a:p>
          <a:p>
            <a:r>
              <a:rPr lang="en-US" sz="4050" b="1" dirty="0">
                <a:ln w="22225">
                  <a:solidFill>
                    <a:schemeClr val="accent2"/>
                  </a:solidFill>
                  <a:prstDash val="solid"/>
                </a:ln>
                <a:solidFill>
                  <a:schemeClr val="accent2">
                    <a:lumMod val="40000"/>
                    <a:lumOff val="60000"/>
                  </a:schemeClr>
                </a:solidFill>
              </a:rPr>
              <a:t>		         				</a:t>
            </a:r>
          </a:p>
        </p:txBody>
      </p:sp>
      <p:sp>
        <p:nvSpPr>
          <p:cNvPr id="6" name="Rectangle 5"/>
          <p:cNvSpPr/>
          <p:nvPr/>
        </p:nvSpPr>
        <p:spPr>
          <a:xfrm>
            <a:off x="434439" y="1224328"/>
            <a:ext cx="6501009" cy="561692"/>
          </a:xfrm>
          <a:prstGeom prst="rect">
            <a:avLst/>
          </a:prstGeom>
          <a:noFill/>
        </p:spPr>
        <p:txBody>
          <a:bodyPr wrap="square" lIns="68580" tIns="34290" rIns="68580" bIns="34290">
            <a:spAutoFit/>
          </a:bodyPr>
          <a:lstStyle/>
          <a:p>
            <a:r>
              <a:rPr lang="en-US" sz="3200" b="1" dirty="0"/>
              <a:t>Ideation Will Help You:</a:t>
            </a:r>
          </a:p>
        </p:txBody>
      </p:sp>
      <p:sp>
        <p:nvSpPr>
          <p:cNvPr id="4" name="Rectangle 3">
            <a:extLst>
              <a:ext uri="{FF2B5EF4-FFF2-40B4-BE49-F238E27FC236}">
                <a16:creationId xmlns="" xmlns:a16="http://schemas.microsoft.com/office/drawing/2014/main" id="{349EA2B5-D1ED-450B-9E98-573DBC3DC3D5}"/>
              </a:ext>
            </a:extLst>
          </p:cNvPr>
          <p:cNvSpPr/>
          <p:nvPr/>
        </p:nvSpPr>
        <p:spPr>
          <a:xfrm>
            <a:off x="1752600" y="134910"/>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solidFill>
                  <a:schemeClr val="tx1"/>
                </a:solidFill>
                <a:latin typeface="Times New Roman" pitchFamily="18" charset="0"/>
                <a:cs typeface="Times New Roman" pitchFamily="18" charset="0"/>
              </a:rPr>
              <a:t>IDEATION (CO3)</a:t>
            </a:r>
          </a:p>
        </p:txBody>
      </p:sp>
    </p:spTree>
    <p:extLst>
      <p:ext uri="{BB962C8B-B14F-4D97-AF65-F5344CB8AC3E}">
        <p14:creationId xmlns="" xmlns:p14="http://schemas.microsoft.com/office/powerpoint/2010/main" val="38121063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391361" y="1153268"/>
            <a:ext cx="11255995" cy="4937249"/>
          </a:xfrm>
          <a:prstGeom prst="rect">
            <a:avLst/>
          </a:prstGeom>
        </p:spPr>
        <p:txBody>
          <a:bodyPr vert="horz" wrap="square" lIns="0" tIns="12700" rIns="0" bIns="0" rtlCol="0">
            <a:spAutoFit/>
          </a:bodyPr>
          <a:lstStyle/>
          <a:p>
            <a:pPr marL="12700" algn="ctr">
              <a:spcBef>
                <a:spcPts val="100"/>
              </a:spcBef>
            </a:pPr>
            <a:r>
              <a:rPr lang="en-US" sz="3200" b="1" dirty="0"/>
              <a:t>Characteristics Required for Successful Ideation</a:t>
            </a:r>
          </a:p>
          <a:p>
            <a:pPr algn="just"/>
            <a:r>
              <a:rPr lang="en-US" sz="3200" dirty="0"/>
              <a:t>Ideation requires purposefully adopting certain characteristics, whether they are natural or whether they need to be encouraged and learnt. Regardless of one's personality or way of thinking, we all fall into the trap of sticking to patterns and familiar ground, and tend to use the same recipes for solving problems, as this reduces the cognitive load required. Experts and novices alike need to be constantly self-aware and purposely intend to adopt some of the following characteristics, which create an open mind and fertile ground for sparking unconventional ideas.</a:t>
            </a:r>
          </a:p>
        </p:txBody>
      </p:sp>
      <p:sp>
        <p:nvSpPr>
          <p:cNvPr id="3" name="Rectangle 2">
            <a:extLst>
              <a:ext uri="{FF2B5EF4-FFF2-40B4-BE49-F238E27FC236}">
                <a16:creationId xmlns="" xmlns:a16="http://schemas.microsoft.com/office/drawing/2014/main" id="{EBEE096C-5A90-4466-9D42-748FC36BB34A}"/>
              </a:ext>
            </a:extLst>
          </p:cNvPr>
          <p:cNvSpPr/>
          <p:nvPr/>
        </p:nvSpPr>
        <p:spPr>
          <a:xfrm>
            <a:off x="1752600" y="134910"/>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solidFill>
                  <a:schemeClr val="tx1"/>
                </a:solidFill>
                <a:latin typeface="Times New Roman" pitchFamily="18" charset="0"/>
                <a:cs typeface="Times New Roman" pitchFamily="18" charset="0"/>
              </a:rPr>
              <a:t>IDEATION (CO3)</a:t>
            </a:r>
          </a:p>
        </p:txBody>
      </p:sp>
      <p:sp>
        <p:nvSpPr>
          <p:cNvPr id="4" name="Footer Placeholder 12">
            <a:extLst>
              <a:ext uri="{FF2B5EF4-FFF2-40B4-BE49-F238E27FC236}">
                <a16:creationId xmlns="" xmlns:a16="http://schemas.microsoft.com/office/drawing/2014/main" id="{5E8D707F-D0E1-46B5-9786-7568F794C1BA}"/>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Slide Number Placeholder 5"/>
          <p:cNvSpPr>
            <a:spLocks noGrp="1"/>
          </p:cNvSpPr>
          <p:nvPr>
            <p:ph type="sldNum" sz="quarter" idx="12"/>
          </p:nvPr>
        </p:nvSpPr>
        <p:spPr/>
        <p:txBody>
          <a:bodyPr/>
          <a:lstStyle/>
          <a:p>
            <a:fld id="{C8C2747D-87CD-49B3-B348-5B8ED1820296}" type="slidenum">
              <a:rPr lang="en-IN" smtClean="0"/>
              <a:pPr/>
              <a:t>46</a:t>
            </a:fld>
            <a:endParaRPr lang="en-IN"/>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39777" y="1480632"/>
            <a:ext cx="11512446" cy="5168081"/>
          </a:xfrm>
          <a:prstGeom prst="rect">
            <a:avLst/>
          </a:prstGeom>
        </p:spPr>
        <p:txBody>
          <a:bodyPr vert="horz" wrap="square" lIns="0" tIns="12700" rIns="0" bIns="0" rtlCol="0">
            <a:spAutoFit/>
          </a:bodyPr>
          <a:lstStyle/>
          <a:p>
            <a:pPr marL="214313" indent="-214313" algn="just">
              <a:buFont typeface="Arial" pitchFamily="34" charset="0"/>
              <a:buChar char="•"/>
            </a:pPr>
            <a:r>
              <a:rPr lang="en-US" sz="2000" b="1" dirty="0"/>
              <a:t>Adapting: </a:t>
            </a:r>
            <a:r>
              <a:rPr lang="en-US" sz="2000" dirty="0"/>
              <a:t>Be able to switch how you see, understand, and extend thinking as new input gets generated.</a:t>
            </a:r>
          </a:p>
          <a:p>
            <a:pPr marL="214313" indent="-214313" algn="just">
              <a:buFont typeface="Arial" pitchFamily="34" charset="0"/>
              <a:buChar char="•"/>
            </a:pPr>
            <a:r>
              <a:rPr lang="en-US" sz="2000" b="1" dirty="0"/>
              <a:t>Connecting: </a:t>
            </a:r>
            <a:r>
              <a:rPr lang="en-US" sz="2000" dirty="0"/>
              <a:t>Be able to connect seemingly unrelated concepts, attributes or themes in order to create new possibilities.</a:t>
            </a:r>
          </a:p>
          <a:p>
            <a:pPr marL="214313" indent="-214313" algn="just">
              <a:buFont typeface="Arial" pitchFamily="34" charset="0"/>
              <a:buChar char="•"/>
            </a:pPr>
            <a:r>
              <a:rPr lang="en-US" sz="2000" b="1" dirty="0"/>
              <a:t>Disrupting: </a:t>
            </a:r>
            <a:r>
              <a:rPr lang="en-US" sz="2000" dirty="0"/>
              <a:t>Be able to overturn commonly held beliefs, assumptions or norms in order to re-think conventional approaches.</a:t>
            </a:r>
          </a:p>
          <a:p>
            <a:pPr marL="214313" indent="-214313" algn="just">
              <a:buFont typeface="Arial" pitchFamily="34" charset="0"/>
              <a:buChar char="•"/>
            </a:pPr>
            <a:r>
              <a:rPr lang="en-US" sz="2000" b="1" dirty="0"/>
              <a:t>Flipping: </a:t>
            </a:r>
            <a:r>
              <a:rPr lang="en-US" sz="2000" dirty="0"/>
              <a:t>Turn dead-ends or deadlocks into opportunities by flipping them over or rapidly changing direction towards greater viability.</a:t>
            </a:r>
          </a:p>
          <a:p>
            <a:pPr marL="214313" indent="-214313" algn="just">
              <a:buFont typeface="Arial" pitchFamily="34" charset="0"/>
              <a:buChar char="•"/>
            </a:pPr>
            <a:r>
              <a:rPr lang="en-US" sz="2000" b="1" dirty="0"/>
              <a:t>Dreaming and Imagining: </a:t>
            </a:r>
            <a:r>
              <a:rPr lang="en-US" sz="2000" dirty="0"/>
              <a:t>Be able to </a:t>
            </a:r>
            <a:r>
              <a:rPr lang="en-US" sz="2000" dirty="0" err="1"/>
              <a:t>visualise</a:t>
            </a:r>
            <a:r>
              <a:rPr lang="en-US" sz="2000" dirty="0"/>
              <a:t> a new picture of reality by turning abstract needs into tangible pictures or stories, thereby allowing the space required for inventing bridges to that reality.</a:t>
            </a:r>
          </a:p>
          <a:p>
            <a:pPr marL="214313" indent="-214313" algn="just">
              <a:buFont typeface="Arial" pitchFamily="34" charset="0"/>
              <a:buChar char="•"/>
            </a:pPr>
            <a:r>
              <a:rPr lang="en-US" sz="2000" b="1" dirty="0"/>
              <a:t>Experimental: </a:t>
            </a:r>
            <a:r>
              <a:rPr lang="en-US" sz="2000" dirty="0"/>
              <a:t>Be open and curious enough to explore possibilities and take risks; be willing and eager to test out ideas and eager to venture into the unknown.</a:t>
            </a:r>
          </a:p>
          <a:p>
            <a:pPr marL="214313" indent="-214313" algn="just">
              <a:buFont typeface="Arial" pitchFamily="34" charset="0"/>
              <a:buChar char="•"/>
            </a:pPr>
            <a:r>
              <a:rPr lang="en-US" sz="2000" b="1" dirty="0" err="1"/>
              <a:t>Recognise</a:t>
            </a:r>
            <a:r>
              <a:rPr lang="en-US" sz="2000" b="1" dirty="0"/>
              <a:t> Patterns: </a:t>
            </a:r>
            <a:r>
              <a:rPr lang="en-US" sz="2000" dirty="0"/>
              <a:t>Seek to spot common threads of meaning, and ways of seeing, doing and behaving; be able to </a:t>
            </a:r>
            <a:r>
              <a:rPr lang="en-US" sz="2000" dirty="0" err="1"/>
              <a:t>recognise</a:t>
            </a:r>
            <a:r>
              <a:rPr lang="en-US" sz="2000" dirty="0"/>
              <a:t> attributes or shared values across a spectrum of influence and input; and finally be able to utilize these commonalities to build solutions.</a:t>
            </a:r>
          </a:p>
          <a:p>
            <a:pPr marL="214313" indent="-214313" algn="just">
              <a:buFont typeface="Arial" pitchFamily="34" charset="0"/>
              <a:buChar char="•"/>
            </a:pPr>
            <a:r>
              <a:rPr lang="en-US" sz="2000" b="1" dirty="0"/>
              <a:t>Curiosity: </a:t>
            </a:r>
            <a:r>
              <a:rPr lang="en-US" sz="2000" dirty="0"/>
              <a:t>Be willing to ask uncomfortable, silly or even crazy questions. Be willing to explore and experience, in order to understand and learn something new and different.</a:t>
            </a:r>
          </a:p>
          <a:p>
            <a:pPr marL="299078" indent="-287013" algn="just">
              <a:buFont typeface="Arial"/>
              <a:buChar char="•"/>
              <a:tabLst>
                <a:tab pos="299078" algn="l"/>
                <a:tab pos="299713" algn="l"/>
              </a:tabLst>
            </a:pPr>
            <a:endParaRPr sz="1500" dirty="0">
              <a:latin typeface="Carlito"/>
              <a:cs typeface="Carlito"/>
            </a:endParaRPr>
          </a:p>
        </p:txBody>
      </p:sp>
      <p:sp>
        <p:nvSpPr>
          <p:cNvPr id="4" name="Title 3"/>
          <p:cNvSpPr>
            <a:spLocks noGrp="1"/>
          </p:cNvSpPr>
          <p:nvPr>
            <p:ph type="title"/>
          </p:nvPr>
        </p:nvSpPr>
        <p:spPr>
          <a:xfrm>
            <a:off x="339777" y="928815"/>
            <a:ext cx="7886700" cy="667011"/>
          </a:xfrm>
        </p:spPr>
        <p:txBody>
          <a:bodyPr>
            <a:normAutofit/>
          </a:bodyPr>
          <a:lstStyle/>
          <a:p>
            <a:r>
              <a:rPr lang="en-US" sz="2400" b="1" dirty="0"/>
              <a:t>Characteristics Required for Successful Ideation</a:t>
            </a:r>
            <a:endParaRPr lang="en-US" dirty="0"/>
          </a:p>
        </p:txBody>
      </p:sp>
      <p:sp>
        <p:nvSpPr>
          <p:cNvPr id="5" name="Rectangle 4">
            <a:extLst>
              <a:ext uri="{FF2B5EF4-FFF2-40B4-BE49-F238E27FC236}">
                <a16:creationId xmlns="" xmlns:a16="http://schemas.microsoft.com/office/drawing/2014/main" id="{ADF09F1C-A55C-43CB-9B7F-B98BA442AFF6}"/>
              </a:ext>
            </a:extLst>
          </p:cNvPr>
          <p:cNvSpPr/>
          <p:nvPr/>
        </p:nvSpPr>
        <p:spPr>
          <a:xfrm>
            <a:off x="1752600" y="134910"/>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solidFill>
                  <a:schemeClr val="tx1"/>
                </a:solidFill>
                <a:latin typeface="Times New Roman" pitchFamily="18" charset="0"/>
                <a:cs typeface="Times New Roman" pitchFamily="18" charset="0"/>
              </a:rPr>
              <a:t>IDEATION (CO3)</a:t>
            </a:r>
          </a:p>
        </p:txBody>
      </p:sp>
      <p:sp>
        <p:nvSpPr>
          <p:cNvPr id="6" name="Footer Placeholder 12">
            <a:extLst>
              <a:ext uri="{FF2B5EF4-FFF2-40B4-BE49-F238E27FC236}">
                <a16:creationId xmlns="" xmlns:a16="http://schemas.microsoft.com/office/drawing/2014/main" id="{EEF128B4-8BFE-4548-8E0A-5F5E123C951A}"/>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7" name="Slide Number Placeholder 6"/>
          <p:cNvSpPr>
            <a:spLocks noGrp="1"/>
          </p:cNvSpPr>
          <p:nvPr>
            <p:ph type="sldNum" sz="quarter" idx="12"/>
          </p:nvPr>
        </p:nvSpPr>
        <p:spPr/>
        <p:txBody>
          <a:bodyPr/>
          <a:lstStyle/>
          <a:p>
            <a:fld id="{C8C2747D-87CD-49B3-B348-5B8ED1820296}" type="slidenum">
              <a:rPr lang="en-IN" smtClean="0"/>
              <a:pPr/>
              <a:t>47</a:t>
            </a:fld>
            <a:endParaRPr lang="en-IN"/>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p:cNvSpPr>
          <p:nvPr/>
        </p:nvSpPr>
        <p:spPr>
          <a:xfrm>
            <a:off x="362262" y="1428196"/>
            <a:ext cx="11467475" cy="4001608"/>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fontAlgn="base"/>
            <a:r>
              <a:rPr lang="en-US" sz="3200" dirty="0"/>
              <a:t>Design Thinking is a tricky concept to define. Depending on who you ask, it’s either a process, a framework, a state of mind, or some combination of all of these.</a:t>
            </a:r>
          </a:p>
          <a:p>
            <a:pPr algn="just" fontAlgn="base"/>
            <a:r>
              <a:rPr lang="en-US" sz="3200" dirty="0"/>
              <a:t>Considering this ambiguity and the difficulty it presents design thinking researchers, </a:t>
            </a:r>
            <a:r>
              <a:rPr lang="en-US" sz="3200" dirty="0" err="1"/>
              <a:t>Carlgren</a:t>
            </a:r>
            <a:r>
              <a:rPr lang="en-US" sz="3200" dirty="0"/>
              <a:t>, </a:t>
            </a:r>
            <a:r>
              <a:rPr lang="en-US" sz="3200" dirty="0" err="1"/>
              <a:t>Rauth</a:t>
            </a:r>
            <a:r>
              <a:rPr lang="en-US" sz="3200" dirty="0"/>
              <a:t> &amp; </a:t>
            </a:r>
            <a:r>
              <a:rPr lang="en-US" sz="3200" dirty="0" err="1"/>
              <a:t>Elmquist</a:t>
            </a:r>
            <a:r>
              <a:rPr lang="en-US" sz="3200" dirty="0"/>
              <a:t> (2016) attempted to pin down a useful definition of design thinking that can be applied in research projects going forward. What they discovered is useful not only to this end, but also for practitioners currently looking to apply design thinking for social innovation.</a:t>
            </a:r>
          </a:p>
        </p:txBody>
      </p:sp>
      <p:sp>
        <p:nvSpPr>
          <p:cNvPr id="4" name="Title 3"/>
          <p:cNvSpPr txBox="1">
            <a:spLocks/>
          </p:cNvSpPr>
          <p:nvPr/>
        </p:nvSpPr>
        <p:spPr>
          <a:xfrm>
            <a:off x="2152650" y="988775"/>
            <a:ext cx="7886700" cy="667011"/>
          </a:xfrm>
          <a:prstGeom prst="rect">
            <a:avLst/>
          </a:prstGeom>
        </p:spPr>
        <p:txBody>
          <a:bodyPr>
            <a:normAutofit fontScale="90000" lnSpcReduction="20000"/>
          </a:bodyPr>
          <a:lstStyle/>
          <a:p>
            <a:pPr algn="ctr" defTabSz="685800">
              <a:lnSpc>
                <a:spcPct val="90000"/>
              </a:lnSpc>
              <a:spcBef>
                <a:spcPct val="0"/>
              </a:spcBef>
              <a:defRPr/>
            </a:pPr>
            <a:r>
              <a:rPr lang="en-US" sz="2400" b="1" dirty="0">
                <a:latin typeface="+mj-lt"/>
                <a:ea typeface="+mj-ea"/>
                <a:cs typeface="+mj-cs"/>
              </a:rPr>
              <a:t> </a:t>
            </a:r>
            <a:r>
              <a:rPr lang="en-US" sz="3300" b="1" dirty="0">
                <a:latin typeface="+mj-lt"/>
                <a:ea typeface="+mj-ea"/>
                <a:cs typeface="+mj-cs"/>
              </a:rPr>
              <a:t/>
            </a:r>
            <a:br>
              <a:rPr lang="en-US" sz="3300" b="1" dirty="0">
                <a:latin typeface="+mj-lt"/>
                <a:ea typeface="+mj-ea"/>
                <a:cs typeface="+mj-cs"/>
              </a:rPr>
            </a:br>
            <a:endParaRPr lang="en-US" sz="3300" dirty="0">
              <a:latin typeface="+mj-lt"/>
              <a:ea typeface="+mj-ea"/>
              <a:cs typeface="+mj-cs"/>
            </a:endParaRPr>
          </a:p>
        </p:txBody>
      </p:sp>
      <p:sp>
        <p:nvSpPr>
          <p:cNvPr id="5" name="Title 3"/>
          <p:cNvSpPr txBox="1">
            <a:spLocks/>
          </p:cNvSpPr>
          <p:nvPr/>
        </p:nvSpPr>
        <p:spPr>
          <a:xfrm>
            <a:off x="2266950" y="1103075"/>
            <a:ext cx="7886700" cy="667011"/>
          </a:xfrm>
          <a:prstGeom prst="rect">
            <a:avLst/>
          </a:prstGeom>
        </p:spPr>
        <p:txBody>
          <a:bodyPr>
            <a:normAutofit fontScale="75000" lnSpcReduction="20000"/>
          </a:bodyPr>
          <a:lstStyle/>
          <a:p>
            <a:pPr algn="ctr" defTabSz="685800">
              <a:lnSpc>
                <a:spcPct val="90000"/>
              </a:lnSpc>
              <a:spcBef>
                <a:spcPct val="0"/>
              </a:spcBef>
              <a:defRPr/>
            </a:pPr>
            <a:r>
              <a:rPr lang="en-US" sz="3300" b="1" dirty="0">
                <a:latin typeface="+mj-lt"/>
                <a:ea typeface="+mj-ea"/>
                <a:cs typeface="+mj-cs"/>
              </a:rPr>
              <a:t/>
            </a:r>
            <a:br>
              <a:rPr lang="en-US" sz="3300" b="1" dirty="0">
                <a:latin typeface="+mj-lt"/>
                <a:ea typeface="+mj-ea"/>
                <a:cs typeface="+mj-cs"/>
              </a:rPr>
            </a:br>
            <a:endParaRPr lang="en-US" sz="3300" dirty="0">
              <a:latin typeface="+mj-lt"/>
              <a:ea typeface="+mj-ea"/>
              <a:cs typeface="+mj-cs"/>
            </a:endParaRPr>
          </a:p>
        </p:txBody>
      </p:sp>
      <p:sp>
        <p:nvSpPr>
          <p:cNvPr id="7" name="Rectangle 6">
            <a:extLst>
              <a:ext uri="{FF2B5EF4-FFF2-40B4-BE49-F238E27FC236}">
                <a16:creationId xmlns="" xmlns:a16="http://schemas.microsoft.com/office/drawing/2014/main" id="{90314584-950C-4F25-BFD1-193AA9F4F2AB}"/>
              </a:ext>
            </a:extLst>
          </p:cNvPr>
          <p:cNvSpPr/>
          <p:nvPr/>
        </p:nvSpPr>
        <p:spPr>
          <a:xfrm>
            <a:off x="1752600" y="134910"/>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Five Themes Of Design Thinking</a:t>
            </a:r>
            <a:r>
              <a:rPr lang="en-US" sz="2800" b="1" dirty="0">
                <a:solidFill>
                  <a:schemeClr val="tx1"/>
                </a:solidFill>
                <a:latin typeface="Times New Roman" pitchFamily="18" charset="0"/>
                <a:cs typeface="Times New Roman" pitchFamily="18" charset="0"/>
              </a:rPr>
              <a:t> (CO3)</a:t>
            </a:r>
          </a:p>
        </p:txBody>
      </p:sp>
      <p:sp>
        <p:nvSpPr>
          <p:cNvPr id="6" name="Footer Placeholder 12">
            <a:extLst>
              <a:ext uri="{FF2B5EF4-FFF2-40B4-BE49-F238E27FC236}">
                <a16:creationId xmlns="" xmlns:a16="http://schemas.microsoft.com/office/drawing/2014/main" id="{F775EED7-5D70-4FFF-9A48-9C3CC540A836}"/>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8" name="Slide Number Placeholder 7"/>
          <p:cNvSpPr>
            <a:spLocks noGrp="1"/>
          </p:cNvSpPr>
          <p:nvPr>
            <p:ph type="sldNum" sz="quarter" idx="12"/>
          </p:nvPr>
        </p:nvSpPr>
        <p:spPr/>
        <p:txBody>
          <a:bodyPr/>
          <a:lstStyle/>
          <a:p>
            <a:fld id="{C8C2747D-87CD-49B3-B348-5B8ED1820296}" type="slidenum">
              <a:rPr lang="en-IN" smtClean="0"/>
              <a:pPr/>
              <a:t>48</a:t>
            </a:fld>
            <a:endParaRPr lang="en-IN"/>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24172" y="1501170"/>
            <a:ext cx="11268155" cy="4278607"/>
          </a:xfrm>
          <a:prstGeom prst="rect">
            <a:avLst/>
          </a:prstGeom>
        </p:spPr>
        <p:txBody>
          <a:bodyPr vert="horz" wrap="square" lIns="0" tIns="12700" rIns="0" bIns="0" rtlCol="0" anchor="ctr">
            <a:spAutoFit/>
          </a:bodyPr>
          <a:lstStyle/>
          <a:p>
            <a:pPr fontAlgn="base"/>
            <a:r>
              <a:rPr lang="en-US" sz="2800" dirty="0"/>
              <a:t>After a comprehensive review of the extant literature on design thinking*,  </a:t>
            </a:r>
            <a:r>
              <a:rPr lang="en-US" sz="2800" dirty="0" err="1"/>
              <a:t>Carlgren</a:t>
            </a:r>
            <a:r>
              <a:rPr lang="en-US" sz="2800" dirty="0"/>
              <a:t>, </a:t>
            </a:r>
            <a:r>
              <a:rPr lang="en-US" sz="2800" dirty="0" err="1"/>
              <a:t>Rauth</a:t>
            </a:r>
            <a:r>
              <a:rPr lang="en-US" sz="2800" dirty="0"/>
              <a:t> &amp; </a:t>
            </a:r>
            <a:r>
              <a:rPr lang="en-US" sz="2800" dirty="0" err="1"/>
              <a:t>Elmquist</a:t>
            </a:r>
            <a:r>
              <a:rPr lang="en-US" sz="2800" dirty="0"/>
              <a:t> (2016) were able to identify five themes of  characteristic of design thinking. These themes arose from analysis of design thinking procedures in six companies of various sizes that self-identified as practitioners of design thinking. The themes generally align with the previous research in the field, though similar concepts were bunched under one broader theme for clarity.</a:t>
            </a:r>
            <a:br>
              <a:rPr lang="en-US" sz="2800" dirty="0"/>
            </a:br>
            <a:r>
              <a:rPr lang="en-US" sz="2800" dirty="0"/>
              <a:t>The five characteristic themes follow, along with thoughts about how they might be applied in a sport for development program:</a:t>
            </a:r>
            <a:br>
              <a:rPr lang="en-US" sz="2800" dirty="0"/>
            </a:br>
            <a:r>
              <a:rPr lang="en-US" sz="2800" dirty="0"/>
              <a:t/>
            </a:r>
            <a:br>
              <a:rPr lang="en-US" sz="2800" dirty="0"/>
            </a:br>
            <a:endParaRPr sz="2800" dirty="0">
              <a:latin typeface="Carlito"/>
              <a:cs typeface="Carlito"/>
            </a:endParaRPr>
          </a:p>
        </p:txBody>
      </p:sp>
      <p:sp>
        <p:nvSpPr>
          <p:cNvPr id="5" name="Rectangle 4">
            <a:extLst>
              <a:ext uri="{FF2B5EF4-FFF2-40B4-BE49-F238E27FC236}">
                <a16:creationId xmlns="" xmlns:a16="http://schemas.microsoft.com/office/drawing/2014/main" id="{EEA7201E-77CE-4A04-95FD-3EA506730332}"/>
              </a:ext>
            </a:extLst>
          </p:cNvPr>
          <p:cNvSpPr/>
          <p:nvPr/>
        </p:nvSpPr>
        <p:spPr>
          <a:xfrm>
            <a:off x="1752600" y="134910"/>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Five Themes Of Design Thinking</a:t>
            </a:r>
            <a:r>
              <a:rPr lang="en-US" sz="2800" b="1" dirty="0">
                <a:solidFill>
                  <a:schemeClr val="tx1"/>
                </a:solidFill>
                <a:latin typeface="Times New Roman" pitchFamily="18" charset="0"/>
                <a:cs typeface="Times New Roman" pitchFamily="18" charset="0"/>
              </a:rPr>
              <a:t> (CO3)</a:t>
            </a:r>
          </a:p>
        </p:txBody>
      </p:sp>
      <p:sp>
        <p:nvSpPr>
          <p:cNvPr id="4" name="Footer Placeholder 12">
            <a:extLst>
              <a:ext uri="{FF2B5EF4-FFF2-40B4-BE49-F238E27FC236}">
                <a16:creationId xmlns="" xmlns:a16="http://schemas.microsoft.com/office/drawing/2014/main" id="{E6F27CC3-C934-4AED-9A71-3666EFDA939B}"/>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Slide Number Placeholder 5"/>
          <p:cNvSpPr>
            <a:spLocks noGrp="1"/>
          </p:cNvSpPr>
          <p:nvPr>
            <p:ph type="sldNum" sz="quarter" idx="12"/>
          </p:nvPr>
        </p:nvSpPr>
        <p:spPr/>
        <p:txBody>
          <a:bodyPr/>
          <a:lstStyle/>
          <a:p>
            <a:fld id="{C8C2747D-87CD-49B3-B348-5B8ED1820296}" type="slidenum">
              <a:rPr lang="en-IN" smtClean="0"/>
              <a:pPr/>
              <a:t>49</a:t>
            </a:fld>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52986A1-0E48-A141-9151-C4CC5F5D544D}"/>
              </a:ext>
            </a:extLst>
          </p:cNvPr>
          <p:cNvSpPr>
            <a:spLocks noGrp="1"/>
          </p:cNvSpPr>
          <p:nvPr>
            <p:ph idx="1"/>
          </p:nvPr>
        </p:nvSpPr>
        <p:spPr>
          <a:xfrm>
            <a:off x="516610" y="1394339"/>
            <a:ext cx="11158780" cy="5113526"/>
          </a:xfrm>
        </p:spPr>
        <p:txBody>
          <a:bodyPr>
            <a:normAutofit lnSpcReduction="10000"/>
          </a:bodyPr>
          <a:lstStyle/>
          <a:p>
            <a:pPr marL="0" indent="0" algn="just" fontAlgn="t">
              <a:buNone/>
            </a:pPr>
            <a:r>
              <a:rPr lang="en-US" sz="3000" dirty="0"/>
              <a:t>After completion of this course, students will be able to-</a:t>
            </a:r>
            <a:endParaRPr lang="en-IN" sz="3000" dirty="0"/>
          </a:p>
          <a:p>
            <a:pPr algn="just" fontAlgn="t"/>
            <a:r>
              <a:rPr lang="en-US" sz="3000" dirty="0"/>
              <a:t>Develop a strong understanding of the design process and apply it in a variety of business settings </a:t>
            </a:r>
            <a:endParaRPr lang="en-IN" sz="3000" dirty="0"/>
          </a:p>
          <a:p>
            <a:pPr algn="just" fontAlgn="t"/>
            <a:r>
              <a:rPr lang="en-US" sz="3000" dirty="0"/>
              <a:t>Analyze self, culture, teamwork to work in a multidisciplinary environment and exhibit empathetic behavior </a:t>
            </a:r>
            <a:endParaRPr lang="en-IN" sz="3000" dirty="0"/>
          </a:p>
          <a:p>
            <a:pPr algn="just" fontAlgn="t"/>
            <a:r>
              <a:rPr lang="en-US" sz="3000" dirty="0"/>
              <a:t>Formulate specific problem statements of real time issues and generate innovative ideas using design tools </a:t>
            </a:r>
            <a:endParaRPr lang="en-IN" sz="3000" dirty="0"/>
          </a:p>
          <a:p>
            <a:pPr algn="just" fontAlgn="t"/>
            <a:r>
              <a:rPr lang="en-US" sz="3000" dirty="0"/>
              <a:t>Apply critical thinking skills in order to arrive at the root cause from a set of likely causes</a:t>
            </a:r>
            <a:endParaRPr lang="en-IN" sz="3000" dirty="0"/>
          </a:p>
          <a:p>
            <a:pPr algn="just" fontAlgn="t"/>
            <a:r>
              <a:rPr lang="en-US" sz="3000" dirty="0"/>
              <a:t>Demonstrate an enhanced ability to apply design thinking skills for evaluation of claims and arguments</a:t>
            </a:r>
            <a:endParaRPr lang="en-IN" sz="3000" dirty="0"/>
          </a:p>
        </p:txBody>
      </p:sp>
      <p:sp>
        <p:nvSpPr>
          <p:cNvPr id="5" name="Footer Placeholder 12">
            <a:extLst>
              <a:ext uri="{FF2B5EF4-FFF2-40B4-BE49-F238E27FC236}">
                <a16:creationId xmlns="" xmlns:a16="http://schemas.microsoft.com/office/drawing/2014/main" id="{C1467104-B684-482F-A595-55560285A142}"/>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Rectangle 5">
            <a:extLst>
              <a:ext uri="{FF2B5EF4-FFF2-40B4-BE49-F238E27FC236}">
                <a16:creationId xmlns="" xmlns:a16="http://schemas.microsoft.com/office/drawing/2014/main" id="{24AADE00-795F-4119-9373-8D4900B95DE8}"/>
              </a:ext>
            </a:extLst>
          </p:cNvPr>
          <p:cNvSpPr/>
          <p:nvPr/>
        </p:nvSpPr>
        <p:spPr>
          <a:xfrm>
            <a:off x="1678898" y="125490"/>
            <a:ext cx="8954881"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solidFill>
                  <a:schemeClr val="tx1"/>
                </a:solidFill>
                <a:latin typeface="Times New Roman" pitchFamily="18" charset="0"/>
                <a:cs typeface="Times New Roman" pitchFamily="18" charset="0"/>
              </a:rPr>
              <a:t>COURSE OUTCOME</a:t>
            </a:r>
          </a:p>
        </p:txBody>
      </p:sp>
      <p:sp>
        <p:nvSpPr>
          <p:cNvPr id="7" name="Slide Number Placeholder 6"/>
          <p:cNvSpPr>
            <a:spLocks noGrp="1"/>
          </p:cNvSpPr>
          <p:nvPr>
            <p:ph type="sldNum" sz="quarter" idx="12"/>
          </p:nvPr>
        </p:nvSpPr>
        <p:spPr/>
        <p:txBody>
          <a:bodyPr/>
          <a:lstStyle/>
          <a:p>
            <a:fld id="{C8C2747D-87CD-49B3-B348-5B8ED1820296}" type="slidenum">
              <a:rPr lang="en-IN" smtClean="0"/>
              <a:pPr/>
              <a:t>5</a:t>
            </a:fld>
            <a:endParaRPr lang="en-IN"/>
          </a:p>
        </p:txBody>
      </p:sp>
    </p:spTree>
    <p:extLst>
      <p:ext uri="{BB962C8B-B14F-4D97-AF65-F5344CB8AC3E}">
        <p14:creationId xmlns="" xmlns:p14="http://schemas.microsoft.com/office/powerpoint/2010/main" val="16097979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91704" y="1083104"/>
            <a:ext cx="11230604" cy="5552802"/>
          </a:xfrm>
          <a:prstGeom prst="rect">
            <a:avLst/>
          </a:prstGeom>
        </p:spPr>
        <p:txBody>
          <a:bodyPr vert="horz" wrap="square" lIns="0" tIns="12700" rIns="0" bIns="0" rtlCol="0">
            <a:spAutoFit/>
          </a:bodyPr>
          <a:lstStyle/>
          <a:p>
            <a:pPr algn="just" fontAlgn="base"/>
            <a:r>
              <a:rPr lang="en-US" sz="2400" b="1" dirty="0"/>
              <a:t>User Focus</a:t>
            </a:r>
            <a:endParaRPr lang="en-US" sz="2400" b="1" i="1" dirty="0"/>
          </a:p>
          <a:p>
            <a:pPr algn="just" fontAlgn="base"/>
            <a:r>
              <a:rPr lang="en-US" sz="2400" dirty="0"/>
              <a:t>The needs of the end user not only need to be considered with empathy and understanding, but the users themselves should also be involved in the design thinking process.</a:t>
            </a:r>
          </a:p>
          <a:p>
            <a:pPr algn="just" fontAlgn="base"/>
            <a:r>
              <a:rPr lang="en-US" sz="2400" dirty="0"/>
              <a:t>In a sport for development context this would mean including the athletes themselves – including current athletes and alumni who have gone through the program and have the benefit of hindsight to help them identify improvements that might be made.</a:t>
            </a:r>
          </a:p>
          <a:p>
            <a:pPr algn="just" fontAlgn="base"/>
            <a:r>
              <a:rPr lang="en-US" sz="2400" b="1" dirty="0"/>
              <a:t>Problem Framing</a:t>
            </a:r>
            <a:endParaRPr lang="en-US" sz="2400" b="1" i="1" dirty="0"/>
          </a:p>
          <a:p>
            <a:pPr algn="just" fontAlgn="base"/>
            <a:r>
              <a:rPr lang="en-US" sz="2400" dirty="0"/>
              <a:t>Rather than attempting to ‘isolate’ the problem, the scope of the problem should instead be expanded to ensure no possible solutions are missed.</a:t>
            </a:r>
          </a:p>
          <a:p>
            <a:pPr algn="just" fontAlgn="base"/>
            <a:r>
              <a:rPr lang="en-US" sz="2400" dirty="0"/>
              <a:t>The “problem” with a sport for development program may not even look like a problem at all. It may be a case of fixing what “</a:t>
            </a:r>
            <a:r>
              <a:rPr lang="en-US" sz="2400" dirty="0" err="1"/>
              <a:t>ain’t</a:t>
            </a:r>
            <a:r>
              <a:rPr lang="en-US" sz="2400" dirty="0"/>
              <a:t> broke” in order to improve facets of the program across the board. Rather than waiting for complaints to arise, it’s about looking around and asking ourselves: “how can we do better?”</a:t>
            </a:r>
          </a:p>
          <a:p>
            <a:pPr algn="just" fontAlgn="base"/>
            <a:r>
              <a:rPr lang="en-US" sz="2400" b="1" dirty="0"/>
              <a:t> </a:t>
            </a:r>
            <a:endParaRPr lang="en-US" sz="2400" dirty="0"/>
          </a:p>
        </p:txBody>
      </p:sp>
      <p:sp>
        <p:nvSpPr>
          <p:cNvPr id="6" name="Rectangle 5">
            <a:extLst>
              <a:ext uri="{FF2B5EF4-FFF2-40B4-BE49-F238E27FC236}">
                <a16:creationId xmlns="" xmlns:a16="http://schemas.microsoft.com/office/drawing/2014/main" id="{7BD96E82-5B14-4FDC-B4F0-EC9BAC515498}"/>
              </a:ext>
            </a:extLst>
          </p:cNvPr>
          <p:cNvSpPr/>
          <p:nvPr/>
        </p:nvSpPr>
        <p:spPr>
          <a:xfrm>
            <a:off x="1752600" y="134910"/>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Five Themes Of Design Thinking</a:t>
            </a:r>
            <a:r>
              <a:rPr lang="en-US" sz="2800" b="1" dirty="0">
                <a:solidFill>
                  <a:schemeClr val="tx1"/>
                </a:solidFill>
                <a:latin typeface="Times New Roman" pitchFamily="18" charset="0"/>
                <a:cs typeface="Times New Roman" pitchFamily="18" charset="0"/>
              </a:rPr>
              <a:t> (CO3)</a:t>
            </a:r>
          </a:p>
        </p:txBody>
      </p:sp>
      <p:sp>
        <p:nvSpPr>
          <p:cNvPr id="4" name="Footer Placeholder 12">
            <a:extLst>
              <a:ext uri="{FF2B5EF4-FFF2-40B4-BE49-F238E27FC236}">
                <a16:creationId xmlns="" xmlns:a16="http://schemas.microsoft.com/office/drawing/2014/main" id="{A7C5B158-6A79-4774-91FF-FFF9BE67AF3D}"/>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5" name="Slide Number Placeholder 4"/>
          <p:cNvSpPr>
            <a:spLocks noGrp="1"/>
          </p:cNvSpPr>
          <p:nvPr>
            <p:ph type="sldNum" sz="quarter" idx="12"/>
          </p:nvPr>
        </p:nvSpPr>
        <p:spPr/>
        <p:txBody>
          <a:bodyPr/>
          <a:lstStyle/>
          <a:p>
            <a:fld id="{C8C2747D-87CD-49B3-B348-5B8ED1820296}" type="slidenum">
              <a:rPr lang="en-IN" smtClean="0"/>
              <a:pPr/>
              <a:t>50</a:t>
            </a:fld>
            <a:endParaRPr lang="en-IN"/>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41802" y="984819"/>
            <a:ext cx="11380506" cy="4444807"/>
          </a:xfrm>
          <a:prstGeom prst="rect">
            <a:avLst/>
          </a:prstGeom>
        </p:spPr>
        <p:txBody>
          <a:bodyPr vert="horz" wrap="square" lIns="0" tIns="12700" rIns="0" bIns="0" rtlCol="0">
            <a:spAutoFit/>
          </a:bodyPr>
          <a:lstStyle/>
          <a:p>
            <a:pPr algn="just" fontAlgn="base"/>
            <a:r>
              <a:rPr lang="en-US" sz="2400" b="1" dirty="0"/>
              <a:t> Visualization</a:t>
            </a:r>
            <a:endParaRPr lang="en-US" sz="2400" b="1" i="1" dirty="0"/>
          </a:p>
          <a:p>
            <a:pPr algn="just" fontAlgn="base"/>
            <a:r>
              <a:rPr lang="en-US" sz="2400" dirty="0"/>
              <a:t>Use either graphical or physical representations of proposed solutions (products) in a rapid prototyping process that involves frequent failure in order to succeed more meaningfully.</a:t>
            </a:r>
          </a:p>
          <a:p>
            <a:pPr algn="just" fontAlgn="base"/>
            <a:r>
              <a:rPr lang="en-US" sz="2400" dirty="0"/>
              <a:t>Prototyping is an especially powerful tool for sport for development programs and may include role playing in order to better understand the challenges being faced by different stakeholders.</a:t>
            </a:r>
          </a:p>
          <a:p>
            <a:pPr algn="just" fontAlgn="base"/>
            <a:r>
              <a:rPr lang="en-US" sz="2400" b="1" dirty="0"/>
              <a:t>Experimentation</a:t>
            </a:r>
            <a:endParaRPr lang="en-US" sz="2400" b="1" i="1" dirty="0"/>
          </a:p>
          <a:p>
            <a:pPr algn="just" fontAlgn="base"/>
            <a:r>
              <a:rPr lang="en-US" sz="2400" dirty="0"/>
              <a:t>This is the process of moving through iterations of the design and not being afraid to revisit previous iterations if the current one isn’t satisfactory.</a:t>
            </a:r>
          </a:p>
          <a:p>
            <a:pPr algn="just" fontAlgn="base"/>
            <a:r>
              <a:rPr lang="en-US" sz="2400" dirty="0"/>
              <a:t>As you work through your prototypes, don’t be discouraged if you hit a snag. Simply take a step back to what you know was working and begin anew the search for additional value.</a:t>
            </a:r>
          </a:p>
          <a:p>
            <a:pPr algn="just" fontAlgn="base"/>
            <a:r>
              <a:rPr lang="en-US" sz="2400" b="1" dirty="0"/>
              <a:t> </a:t>
            </a:r>
            <a:endParaRPr lang="en-US" sz="2400" dirty="0"/>
          </a:p>
        </p:txBody>
      </p:sp>
      <p:sp>
        <p:nvSpPr>
          <p:cNvPr id="6" name="Rectangle 5">
            <a:extLst>
              <a:ext uri="{FF2B5EF4-FFF2-40B4-BE49-F238E27FC236}">
                <a16:creationId xmlns="" xmlns:a16="http://schemas.microsoft.com/office/drawing/2014/main" id="{FD786577-FA16-4E1A-BD77-91429E6850EF}"/>
              </a:ext>
            </a:extLst>
          </p:cNvPr>
          <p:cNvSpPr/>
          <p:nvPr/>
        </p:nvSpPr>
        <p:spPr>
          <a:xfrm>
            <a:off x="1752600" y="134910"/>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Five Themes Of Design Thinking</a:t>
            </a:r>
            <a:r>
              <a:rPr lang="en-US" sz="2800" b="1" dirty="0">
                <a:solidFill>
                  <a:schemeClr val="tx1"/>
                </a:solidFill>
                <a:latin typeface="Times New Roman" pitchFamily="18" charset="0"/>
                <a:cs typeface="Times New Roman" pitchFamily="18" charset="0"/>
              </a:rPr>
              <a:t> (CO3)</a:t>
            </a:r>
          </a:p>
        </p:txBody>
      </p:sp>
      <p:sp>
        <p:nvSpPr>
          <p:cNvPr id="4" name="Footer Placeholder 12">
            <a:extLst>
              <a:ext uri="{FF2B5EF4-FFF2-40B4-BE49-F238E27FC236}">
                <a16:creationId xmlns="" xmlns:a16="http://schemas.microsoft.com/office/drawing/2014/main" id="{59F2BC6B-73D1-4F1A-A99F-8AE03B691C22}"/>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5" name="Slide Number Placeholder 4"/>
          <p:cNvSpPr>
            <a:spLocks noGrp="1"/>
          </p:cNvSpPr>
          <p:nvPr>
            <p:ph type="sldNum" sz="quarter" idx="12"/>
          </p:nvPr>
        </p:nvSpPr>
        <p:spPr/>
        <p:txBody>
          <a:bodyPr/>
          <a:lstStyle/>
          <a:p>
            <a:fld id="{C8C2747D-87CD-49B3-B348-5B8ED1820296}" type="slidenum">
              <a:rPr lang="en-IN" smtClean="0"/>
              <a:pPr/>
              <a:t>51</a:t>
            </a:fld>
            <a:endParaRPr lang="en-IN"/>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44773" y="1071704"/>
            <a:ext cx="11242622" cy="5552802"/>
          </a:xfrm>
          <a:prstGeom prst="rect">
            <a:avLst/>
          </a:prstGeom>
        </p:spPr>
        <p:txBody>
          <a:bodyPr vert="horz" wrap="square" lIns="0" tIns="12700" rIns="0" bIns="0" rtlCol="0">
            <a:spAutoFit/>
          </a:bodyPr>
          <a:lstStyle/>
          <a:p>
            <a:pPr algn="just" fontAlgn="base"/>
            <a:r>
              <a:rPr lang="en-US" sz="2400" b="1" dirty="0"/>
              <a:t>Diversity</a:t>
            </a:r>
            <a:endParaRPr lang="en-US" sz="2400" b="1" i="1" dirty="0"/>
          </a:p>
          <a:p>
            <a:pPr algn="just" fontAlgn="base"/>
            <a:r>
              <a:rPr lang="en-US" sz="2400" dirty="0"/>
              <a:t>Members of the design thinking team should have different skills, experience, interests, and personalities.</a:t>
            </a:r>
          </a:p>
          <a:p>
            <a:pPr algn="just" fontAlgn="base"/>
            <a:r>
              <a:rPr lang="en-US" sz="2400" dirty="0"/>
              <a:t>This is rather simple to accomplish in a sport for development program, as stakeholders typically bring all of these brands of diversity to the table without the need to specifically seek it out. Parents, volunteers and participants will all bring something unique to the design thinking process, but it’s not necessary to stop there.</a:t>
            </a:r>
          </a:p>
          <a:p>
            <a:pPr algn="just" fontAlgn="base"/>
            <a:r>
              <a:rPr lang="en-US" sz="2400" b="1" dirty="0"/>
              <a:t>Flexibility Is Key</a:t>
            </a:r>
          </a:p>
          <a:p>
            <a:pPr algn="just" fontAlgn="base"/>
            <a:r>
              <a:rPr lang="en-US" sz="2400" dirty="0"/>
              <a:t>Interestingly (and yet consistent with the varied nature of </a:t>
            </a:r>
            <a:r>
              <a:rPr lang="en-US" sz="2400" dirty="0" err="1"/>
              <a:t>conceptualisations</a:t>
            </a:r>
            <a:r>
              <a:rPr lang="en-US" sz="2400" dirty="0"/>
              <a:t> of design thinking seen in the academic and popular literature), each company engaged with each of these five themes in the design thinking processes but with different prioritizations of one or more themes over others. Clearly, the themes are adaptable across myriad contexts.</a:t>
            </a:r>
          </a:p>
          <a:p>
            <a:pPr algn="just" fontAlgn="base"/>
            <a:r>
              <a:rPr lang="en-US" sz="2400" dirty="0"/>
              <a:t>Such a flexible framework is sure to hold value for the design of your own sport for development program. I’d love to hear how you go with applying any of the above – please don’t hesitate to use the contact form to reach out.</a:t>
            </a:r>
          </a:p>
        </p:txBody>
      </p:sp>
      <p:sp>
        <p:nvSpPr>
          <p:cNvPr id="6" name="Rectangle 5">
            <a:extLst>
              <a:ext uri="{FF2B5EF4-FFF2-40B4-BE49-F238E27FC236}">
                <a16:creationId xmlns="" xmlns:a16="http://schemas.microsoft.com/office/drawing/2014/main" id="{22E97FDD-0992-4D38-B20D-B5D47CC7FCD2}"/>
              </a:ext>
            </a:extLst>
          </p:cNvPr>
          <p:cNvSpPr/>
          <p:nvPr/>
        </p:nvSpPr>
        <p:spPr>
          <a:xfrm>
            <a:off x="1752600" y="134910"/>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Five Themes Of Design Thinking</a:t>
            </a:r>
            <a:r>
              <a:rPr lang="en-US" sz="2800" b="1" dirty="0">
                <a:solidFill>
                  <a:schemeClr val="tx1"/>
                </a:solidFill>
                <a:latin typeface="Times New Roman" pitchFamily="18" charset="0"/>
                <a:cs typeface="Times New Roman" pitchFamily="18" charset="0"/>
              </a:rPr>
              <a:t> (CO3)</a:t>
            </a:r>
          </a:p>
        </p:txBody>
      </p:sp>
      <p:sp>
        <p:nvSpPr>
          <p:cNvPr id="4" name="Footer Placeholder 12">
            <a:extLst>
              <a:ext uri="{FF2B5EF4-FFF2-40B4-BE49-F238E27FC236}">
                <a16:creationId xmlns="" xmlns:a16="http://schemas.microsoft.com/office/drawing/2014/main" id="{21BB410B-9288-464F-A762-B9FCF9358E5E}"/>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5" name="Slide Number Placeholder 4"/>
          <p:cNvSpPr>
            <a:spLocks noGrp="1"/>
          </p:cNvSpPr>
          <p:nvPr>
            <p:ph type="sldNum" sz="quarter" idx="12"/>
          </p:nvPr>
        </p:nvSpPr>
        <p:spPr/>
        <p:txBody>
          <a:bodyPr/>
          <a:lstStyle/>
          <a:p>
            <a:fld id="{C8C2747D-87CD-49B3-B348-5B8ED1820296}" type="slidenum">
              <a:rPr lang="en-IN" smtClean="0"/>
              <a:pPr/>
              <a:t>52</a:t>
            </a:fld>
            <a:endParaRPr lang="en-I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908150" y="1717755"/>
            <a:ext cx="1983105" cy="373564"/>
          </a:xfrm>
          <a:prstGeom prst="rect">
            <a:avLst/>
          </a:prstGeom>
        </p:spPr>
        <p:txBody>
          <a:bodyPr vert="horz" wrap="square" lIns="0" tIns="13335" rIns="0" bIns="0" rtlCol="0" anchor="ctr">
            <a:spAutoFit/>
          </a:bodyPr>
          <a:lstStyle/>
          <a:p>
            <a:pPr marL="12700">
              <a:spcBef>
                <a:spcPts val="105"/>
              </a:spcBef>
            </a:pPr>
            <a:r>
              <a:rPr sz="2600" spc="50" dirty="0">
                <a:solidFill>
                  <a:srgbClr val="FFFFFF"/>
                </a:solidFill>
              </a:rPr>
              <a:t>O</a:t>
            </a:r>
            <a:r>
              <a:rPr sz="2600" spc="45" dirty="0">
                <a:solidFill>
                  <a:srgbClr val="FFFFFF"/>
                </a:solidFill>
              </a:rPr>
              <a:t>b</a:t>
            </a:r>
            <a:r>
              <a:rPr sz="2600" spc="70" dirty="0">
                <a:solidFill>
                  <a:srgbClr val="FFFFFF"/>
                </a:solidFill>
              </a:rPr>
              <a:t>se</a:t>
            </a:r>
            <a:r>
              <a:rPr sz="2600" spc="15" dirty="0">
                <a:solidFill>
                  <a:srgbClr val="FFFFFF"/>
                </a:solidFill>
              </a:rPr>
              <a:t>r</a:t>
            </a:r>
            <a:r>
              <a:rPr sz="2600" spc="-70" dirty="0">
                <a:solidFill>
                  <a:srgbClr val="FFFFFF"/>
                </a:solidFill>
              </a:rPr>
              <a:t>v</a:t>
            </a:r>
            <a:r>
              <a:rPr sz="2600" spc="35" dirty="0">
                <a:solidFill>
                  <a:srgbClr val="FFFFFF"/>
                </a:solidFill>
              </a:rPr>
              <a:t>a</a:t>
            </a:r>
            <a:r>
              <a:rPr sz="2600" spc="5" dirty="0">
                <a:solidFill>
                  <a:srgbClr val="FFFFFF"/>
                </a:solidFill>
              </a:rPr>
              <a:t>ti</a:t>
            </a:r>
            <a:r>
              <a:rPr sz="2600" dirty="0">
                <a:solidFill>
                  <a:srgbClr val="FFFFFF"/>
                </a:solidFill>
              </a:rPr>
              <a:t>o</a:t>
            </a:r>
            <a:r>
              <a:rPr sz="2600" spc="-20" dirty="0">
                <a:solidFill>
                  <a:srgbClr val="FFFFFF"/>
                </a:solidFill>
              </a:rPr>
              <a:t>n</a:t>
            </a:r>
            <a:endParaRPr sz="2600" dirty="0"/>
          </a:p>
        </p:txBody>
      </p:sp>
      <p:sp>
        <p:nvSpPr>
          <p:cNvPr id="5" name="TextBox 4"/>
          <p:cNvSpPr txBox="1"/>
          <p:nvPr/>
        </p:nvSpPr>
        <p:spPr>
          <a:xfrm>
            <a:off x="254833" y="1169233"/>
            <a:ext cx="11467475" cy="4585871"/>
          </a:xfrm>
          <a:prstGeom prst="rect">
            <a:avLst/>
          </a:prstGeom>
          <a:noFill/>
        </p:spPr>
        <p:txBody>
          <a:bodyPr wrap="square" rtlCol="0">
            <a:spAutoFit/>
          </a:bodyPr>
          <a:lstStyle/>
          <a:p>
            <a:pPr algn="just"/>
            <a:r>
              <a:rPr lang="en-US" sz="2800" dirty="0"/>
              <a:t>The inspiration phase is where the team conducts the design research that can be considered the core of all the news phases. By the end of this phase, the team should have a clear understanding about the design challenge need to be addressed, a project plan for the timeline, budget, and team. This stage is crucial to ensure the success of the project as it is considered a pivot point where the different stages need to use to during the measurements and iteration after each of the ideation and implementation phases.</a:t>
            </a:r>
          </a:p>
          <a:p>
            <a:pPr algn="just"/>
            <a:r>
              <a:rPr lang="en-US" sz="3200" b="1" dirty="0"/>
              <a:t>Inclusion</a:t>
            </a:r>
            <a:r>
              <a:rPr lang="en-US" sz="3200" dirty="0"/>
              <a:t> is all about creating an enabling environment where people can bring their authentic selves to work and feel valued, involved, connected and respected.</a:t>
            </a:r>
            <a:endParaRPr lang="en-US" sz="2800" dirty="0"/>
          </a:p>
        </p:txBody>
      </p:sp>
      <p:sp>
        <p:nvSpPr>
          <p:cNvPr id="4" name="Rectangle 3">
            <a:extLst>
              <a:ext uri="{FF2B5EF4-FFF2-40B4-BE49-F238E27FC236}">
                <a16:creationId xmlns="" xmlns:a16="http://schemas.microsoft.com/office/drawing/2014/main" id="{77FCCF91-8092-4665-9E4E-65689428BC1B}"/>
              </a:ext>
            </a:extLst>
          </p:cNvPr>
          <p:cNvSpPr/>
          <p:nvPr/>
        </p:nvSpPr>
        <p:spPr>
          <a:xfrm>
            <a:off x="1752600" y="134910"/>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INSPIRATION </a:t>
            </a:r>
            <a:r>
              <a:rPr lang="en-US" sz="2800" b="1" dirty="0">
                <a:solidFill>
                  <a:schemeClr val="tx1"/>
                </a:solidFill>
                <a:latin typeface="Times New Roman" pitchFamily="18" charset="0"/>
                <a:cs typeface="Times New Roman" pitchFamily="18" charset="0"/>
              </a:rPr>
              <a:t>(CO3)</a:t>
            </a:r>
          </a:p>
        </p:txBody>
      </p:sp>
      <p:sp>
        <p:nvSpPr>
          <p:cNvPr id="6" name="Footer Placeholder 12">
            <a:extLst>
              <a:ext uri="{FF2B5EF4-FFF2-40B4-BE49-F238E27FC236}">
                <a16:creationId xmlns="" xmlns:a16="http://schemas.microsoft.com/office/drawing/2014/main" id="{6B17AACD-40B8-4E66-B4EF-456314B8E301}"/>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7" name="Slide Number Placeholder 6"/>
          <p:cNvSpPr>
            <a:spLocks noGrp="1"/>
          </p:cNvSpPr>
          <p:nvPr>
            <p:ph type="sldNum" sz="quarter" idx="12"/>
          </p:nvPr>
        </p:nvSpPr>
        <p:spPr/>
        <p:txBody>
          <a:bodyPr/>
          <a:lstStyle/>
          <a:p>
            <a:fld id="{C8C2747D-87CD-49B3-B348-5B8ED1820296}" type="slidenum">
              <a:rPr lang="en-IN" smtClean="0"/>
              <a:pPr/>
              <a:t>53</a:t>
            </a:fld>
            <a:endParaRPr lang="en-I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767" y="991392"/>
            <a:ext cx="6275540" cy="524690"/>
          </a:xfrm>
        </p:spPr>
        <p:txBody>
          <a:bodyPr>
            <a:normAutofit fontScale="90000"/>
          </a:bodyPr>
          <a:lstStyle/>
          <a:p>
            <a:r>
              <a:rPr lang="en-US" b="1" dirty="0"/>
              <a:t>  </a:t>
            </a:r>
            <a:br>
              <a:rPr lang="en-US" b="1" dirty="0"/>
            </a:br>
            <a:r>
              <a:rPr lang="en-US" sz="2700" b="1" dirty="0"/>
              <a:t>Why is Inclusive Design Important?</a:t>
            </a:r>
            <a:br>
              <a:rPr lang="en-US" sz="2700" b="1" dirty="0"/>
            </a:br>
            <a:endParaRPr lang="en-US" dirty="0"/>
          </a:p>
        </p:txBody>
      </p:sp>
      <p:sp>
        <p:nvSpPr>
          <p:cNvPr id="3" name="Rectangle 2"/>
          <p:cNvSpPr/>
          <p:nvPr/>
        </p:nvSpPr>
        <p:spPr>
          <a:xfrm>
            <a:off x="354767" y="1488602"/>
            <a:ext cx="11482465" cy="4154984"/>
          </a:xfrm>
          <a:prstGeom prst="rect">
            <a:avLst/>
          </a:prstGeom>
        </p:spPr>
        <p:txBody>
          <a:bodyPr wrap="square">
            <a:spAutoFit/>
          </a:bodyPr>
          <a:lstStyle/>
          <a:p>
            <a:pPr algn="just"/>
            <a:r>
              <a:rPr lang="en-US" sz="2400" dirty="0"/>
              <a:t>When everyone feels valued and seen, inclusive design can also help your business flourish. After all, how your systems, products, and business processes work can expand your reach as a company, spark innovation—or not.</a:t>
            </a:r>
          </a:p>
          <a:p>
            <a:pPr algn="just"/>
            <a:r>
              <a:rPr lang="en-US" sz="2400" dirty="0"/>
              <a:t>When I talk about ideas of inclusion, especially during the customer recruitment phase of a design research project, I hear a lot from clients and product owners “Oh, but this project isn’t about that.” But I always insist because it always benefits the learning and the solution. For example, a design research project I recently led recruited a customer who had a very different upbringing than most of our other customers; he was bi-racial and had grown up in poverty. His perspective and stories were unlike anything we’d heard in our previous dozen interviews. He inspired us in a new and different way to develop a new product concept that we think will serve and delight </a:t>
            </a:r>
            <a:r>
              <a:rPr lang="en-US" sz="2400" i="1" dirty="0"/>
              <a:t>all </a:t>
            </a:r>
            <a:r>
              <a:rPr lang="en-US" sz="2400" dirty="0"/>
              <a:t>types of customers.</a:t>
            </a:r>
          </a:p>
        </p:txBody>
      </p:sp>
      <p:sp>
        <p:nvSpPr>
          <p:cNvPr id="4" name="Rectangle 3">
            <a:extLst>
              <a:ext uri="{FF2B5EF4-FFF2-40B4-BE49-F238E27FC236}">
                <a16:creationId xmlns="" xmlns:a16="http://schemas.microsoft.com/office/drawing/2014/main" id="{43B7C673-CB0C-4C05-83E3-20D10BEA9FCD}"/>
              </a:ext>
            </a:extLst>
          </p:cNvPr>
          <p:cNvSpPr/>
          <p:nvPr/>
        </p:nvSpPr>
        <p:spPr>
          <a:xfrm>
            <a:off x="1752600" y="134910"/>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INSPIRATION </a:t>
            </a:r>
            <a:r>
              <a:rPr lang="en-US" sz="2800" b="1" dirty="0">
                <a:solidFill>
                  <a:schemeClr val="tx1"/>
                </a:solidFill>
                <a:latin typeface="Times New Roman" pitchFamily="18" charset="0"/>
                <a:cs typeface="Times New Roman" pitchFamily="18" charset="0"/>
              </a:rPr>
              <a:t>(CO3)</a:t>
            </a:r>
          </a:p>
        </p:txBody>
      </p:sp>
      <p:sp>
        <p:nvSpPr>
          <p:cNvPr id="5" name="Footer Placeholder 12">
            <a:extLst>
              <a:ext uri="{FF2B5EF4-FFF2-40B4-BE49-F238E27FC236}">
                <a16:creationId xmlns="" xmlns:a16="http://schemas.microsoft.com/office/drawing/2014/main" id="{CEF12061-42AE-4C8A-AC05-5CA16C99E2A2}"/>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Slide Number Placeholder 5"/>
          <p:cNvSpPr>
            <a:spLocks noGrp="1"/>
          </p:cNvSpPr>
          <p:nvPr>
            <p:ph type="sldNum" sz="quarter" idx="12"/>
          </p:nvPr>
        </p:nvSpPr>
        <p:spPr/>
        <p:txBody>
          <a:bodyPr/>
          <a:lstStyle/>
          <a:p>
            <a:fld id="{C8C2747D-87CD-49B3-B348-5B8ED1820296}" type="slidenum">
              <a:rPr lang="en-IN" smtClean="0"/>
              <a:pPr/>
              <a:t>54</a:t>
            </a:fld>
            <a:endParaRPr lang="en-IN"/>
          </a:p>
        </p:txBody>
      </p:sp>
    </p:spTree>
    <p:extLst>
      <p:ext uri="{BB962C8B-B14F-4D97-AF65-F5344CB8AC3E}">
        <p14:creationId xmlns="" xmlns:p14="http://schemas.microsoft.com/office/powerpoint/2010/main" val="23130049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Content Placeholder 2"/>
          <p:cNvSpPr>
            <a:spLocks noGrp="1"/>
          </p:cNvSpPr>
          <p:nvPr>
            <p:ph idx="1"/>
          </p:nvPr>
        </p:nvSpPr>
        <p:spPr>
          <a:xfrm>
            <a:off x="474688" y="1246057"/>
            <a:ext cx="11242623" cy="5034821"/>
          </a:xfrm>
        </p:spPr>
        <p:txBody>
          <a:bodyPr>
            <a:normAutofit fontScale="85000" lnSpcReduction="10000"/>
          </a:bodyPr>
          <a:lstStyle/>
          <a:p>
            <a:pPr marL="0" indent="0" algn="just">
              <a:lnSpc>
                <a:spcPct val="150000"/>
              </a:lnSpc>
              <a:buNone/>
            </a:pPr>
            <a:r>
              <a:rPr lang="en-US" dirty="0"/>
              <a:t>At its most basic level, a Brainstorm session involves sprouting related points from a central idea. Brainstorming is one of the primary methods employed during the Ideation stage of a typical Design Thinking process. Brainstorming is a great way to generate many ideas by leveraging the collective thinking of the group, engaging with each other, listening, and building on other ideas. This method involves focusing on one problem or challenge at a time, while team members build on each other’s responses and ideas with the aim of generating as many potential solutions as possible. These can then be refined and narrowed down to the best solution(s). Participants must then select the best, the most practical, or the most innovative ideas from the options they’ve come up with.</a:t>
            </a:r>
          </a:p>
        </p:txBody>
      </p:sp>
      <p:sp>
        <p:nvSpPr>
          <p:cNvPr id="6" name="Slide Number Placeholder 5"/>
          <p:cNvSpPr>
            <a:spLocks noGrp="1"/>
          </p:cNvSpPr>
          <p:nvPr>
            <p:ph type="sldNum" sz="quarter" idx="12"/>
          </p:nvPr>
        </p:nvSpPr>
        <p:spPr>
          <a:xfrm>
            <a:off x="9220200" y="5624514"/>
            <a:ext cx="990600" cy="273844"/>
          </a:xfrm>
        </p:spPr>
        <p:txBody>
          <a:bodyPr/>
          <a:lstStyle/>
          <a:p>
            <a:pPr>
              <a:defRPr/>
            </a:pPr>
            <a:fld id="{09345053-2424-4B09-B0E7-194167431594}" type="slidenum">
              <a:rPr lang="en-US"/>
              <a:pPr>
                <a:defRPr/>
              </a:pPr>
              <a:t>55</a:t>
            </a:fld>
            <a:endParaRPr lang="en-US" dirty="0"/>
          </a:p>
        </p:txBody>
      </p:sp>
      <p:sp>
        <p:nvSpPr>
          <p:cNvPr id="7" name="Title 1"/>
          <p:cNvSpPr txBox="1">
            <a:spLocks/>
          </p:cNvSpPr>
          <p:nvPr/>
        </p:nvSpPr>
        <p:spPr>
          <a:xfrm>
            <a:off x="1888761" y="197681"/>
            <a:ext cx="8469442" cy="665855"/>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700" dirty="0"/>
              <a:t>BRAINSTORMING (CO3)</a:t>
            </a:r>
            <a:endParaRPr lang="en-US" sz="2700" b="1" dirty="0"/>
          </a:p>
        </p:txBody>
      </p:sp>
      <p:sp>
        <p:nvSpPr>
          <p:cNvPr id="5" name="Footer Placeholder 12">
            <a:extLst>
              <a:ext uri="{FF2B5EF4-FFF2-40B4-BE49-F238E27FC236}">
                <a16:creationId xmlns="" xmlns:a16="http://schemas.microsoft.com/office/drawing/2014/main" id="{B34EE079-0F5B-4D2B-99AE-B74A88B3E25F}"/>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Tree>
    <p:extLst>
      <p:ext uri="{BB962C8B-B14F-4D97-AF65-F5344CB8AC3E}">
        <p14:creationId xmlns="" xmlns:p14="http://schemas.microsoft.com/office/powerpoint/2010/main" val="36651983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Content Placeholder 2"/>
          <p:cNvSpPr>
            <a:spLocks noGrp="1"/>
          </p:cNvSpPr>
          <p:nvPr>
            <p:ph idx="1"/>
          </p:nvPr>
        </p:nvSpPr>
        <p:spPr>
          <a:xfrm>
            <a:off x="167391" y="1138933"/>
            <a:ext cx="11614877" cy="5171926"/>
          </a:xfrm>
        </p:spPr>
        <p:txBody>
          <a:bodyPr>
            <a:normAutofit fontScale="32500" lnSpcReduction="20000"/>
          </a:bodyPr>
          <a:lstStyle/>
          <a:p>
            <a:pPr marL="385763" indent="-385763" algn="just">
              <a:buFont typeface="+mj-lt"/>
              <a:buAutoNum type="arabicPeriod"/>
            </a:pPr>
            <a:r>
              <a:rPr lang="en-US" sz="5400" dirty="0"/>
              <a:t> </a:t>
            </a:r>
            <a:r>
              <a:rPr lang="en-US" sz="6000" dirty="0"/>
              <a:t>Set a time limit</a:t>
            </a:r>
          </a:p>
          <a:p>
            <a:pPr marL="385763" indent="-385763" algn="just">
              <a:buFont typeface="+mj-lt"/>
              <a:buAutoNum type="arabicPeriod"/>
            </a:pPr>
            <a:r>
              <a:rPr lang="en-US" sz="6000" dirty="0"/>
              <a:t>Start with a problem statement, point of view, possible questions, a plan, or a goal and stay focused on the topic: Identify the core subject or the main aim of the exercise. For example, what are you trying to achieve? Are you trying to improve a certain feature? Are you focusing on ways to improve the overall experience? Condense the main issue into a problem statement and condense it into a short “How Might We” sentence. You may even be able to </a:t>
            </a:r>
            <a:r>
              <a:rPr lang="en-US" sz="6000" dirty="0" err="1"/>
              <a:t>synthesise</a:t>
            </a:r>
            <a:r>
              <a:rPr lang="en-US" sz="6000" dirty="0"/>
              <a:t> this into single word. Your ideas should always branch off from this central headline.</a:t>
            </a:r>
          </a:p>
          <a:p>
            <a:pPr marL="385763" indent="-385763" algn="just">
              <a:buFont typeface="+mj-lt"/>
              <a:buAutoNum type="arabicPeriod"/>
            </a:pPr>
            <a:r>
              <a:rPr lang="en-US" sz="6000" dirty="0"/>
              <a:t>Stay on Topic: It is easy to veer off and take lots of different directions during brainstorming sessions, especially when you are trying to be open-minded and unconstrained in your efforts to come up with ideas. It is important that members stay on topic. Focus is essential; otherwise, the process can become confusing, or ideas can become muddled and cross between solutions for other problems. Every effort should be made by the facilitator to keep members on the central theme and goal. You might even want to designate a particular </a:t>
            </a:r>
            <a:r>
              <a:rPr lang="en-US" sz="6000" dirty="0" err="1"/>
              <a:t>brainstormer</a:t>
            </a:r>
            <a:r>
              <a:rPr lang="en-US" sz="6000" dirty="0"/>
              <a:t> to maintain the thread and prevent team members veering off course.</a:t>
            </a:r>
          </a:p>
          <a:p>
            <a:pPr marL="385763" indent="-385763" algn="just">
              <a:buFont typeface="+mj-lt"/>
              <a:buAutoNum type="arabicPeriod"/>
            </a:pPr>
            <a:r>
              <a:rPr lang="en-US" sz="6000" dirty="0"/>
              <a:t>Defer </a:t>
            </a:r>
            <a:r>
              <a:rPr lang="en-US" sz="6000" dirty="0" err="1"/>
              <a:t>judgement</a:t>
            </a:r>
            <a:r>
              <a:rPr lang="en-US" sz="6000" dirty="0"/>
              <a:t> or criticism, including non-verbal: The brainstorming environment is not the time to argue or for questioning other members’ ideas; each member has a responsibility to foster relations that advance the session. For this reason, </a:t>
            </a:r>
            <a:r>
              <a:rPr lang="en-US" sz="6000" dirty="0" err="1"/>
              <a:t>judgement</a:t>
            </a:r>
            <a:r>
              <a:rPr lang="en-US" sz="6000" dirty="0"/>
              <a:t> comes later so rather than blocking an idea, you and your other team members are encouraged to come up with your own ideas that sprout off from those provided by the other members of your team.</a:t>
            </a:r>
          </a:p>
          <a:p>
            <a:pPr marL="385763" indent="-385763" algn="just">
              <a:buNone/>
            </a:pPr>
            <a:endParaRPr lang="en-US" i="1" dirty="0"/>
          </a:p>
        </p:txBody>
      </p:sp>
      <p:sp>
        <p:nvSpPr>
          <p:cNvPr id="7" name="Title 1"/>
          <p:cNvSpPr txBox="1">
            <a:spLocks/>
          </p:cNvSpPr>
          <p:nvPr/>
        </p:nvSpPr>
        <p:spPr>
          <a:xfrm>
            <a:off x="2057401" y="107742"/>
            <a:ext cx="7716186" cy="770351"/>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1650" dirty="0"/>
              <a:t>brainstorming rules from the Institute of Design at Stanford (</a:t>
            </a:r>
            <a:r>
              <a:rPr lang="en-US" sz="1650" dirty="0" err="1"/>
              <a:t>d.school</a:t>
            </a:r>
            <a:r>
              <a:rPr lang="en-US" sz="1650" dirty="0"/>
              <a:t>) and the successful design company, IDEO who celebrates Design Thinking. (CO3)</a:t>
            </a:r>
            <a:endParaRPr lang="en-US" sz="1650" b="1" dirty="0"/>
          </a:p>
        </p:txBody>
      </p:sp>
      <p:sp>
        <p:nvSpPr>
          <p:cNvPr id="4" name="Footer Placeholder 12">
            <a:extLst>
              <a:ext uri="{FF2B5EF4-FFF2-40B4-BE49-F238E27FC236}">
                <a16:creationId xmlns="" xmlns:a16="http://schemas.microsoft.com/office/drawing/2014/main" id="{41B086F2-9BC9-408F-9C68-3444EB21A9A4}"/>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5" name="Slide Number Placeholder 4"/>
          <p:cNvSpPr>
            <a:spLocks noGrp="1"/>
          </p:cNvSpPr>
          <p:nvPr>
            <p:ph type="sldNum" sz="quarter" idx="12"/>
          </p:nvPr>
        </p:nvSpPr>
        <p:spPr/>
        <p:txBody>
          <a:bodyPr/>
          <a:lstStyle/>
          <a:p>
            <a:fld id="{C8C2747D-87CD-49B3-B348-5B8ED1820296}" type="slidenum">
              <a:rPr lang="en-IN" smtClean="0"/>
              <a:pPr/>
              <a:t>56</a:t>
            </a:fld>
            <a:endParaRPr lang="en-IN"/>
          </a:p>
        </p:txBody>
      </p:sp>
    </p:spTree>
    <p:extLst>
      <p:ext uri="{BB962C8B-B14F-4D97-AF65-F5344CB8AC3E}">
        <p14:creationId xmlns="" xmlns:p14="http://schemas.microsoft.com/office/powerpoint/2010/main" val="24097768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Content Placeholder 2"/>
          <p:cNvSpPr>
            <a:spLocks noGrp="1"/>
          </p:cNvSpPr>
          <p:nvPr>
            <p:ph idx="1"/>
          </p:nvPr>
        </p:nvSpPr>
        <p:spPr>
          <a:xfrm>
            <a:off x="254833" y="1484026"/>
            <a:ext cx="11767277" cy="5141462"/>
          </a:xfrm>
        </p:spPr>
        <p:txBody>
          <a:bodyPr>
            <a:normAutofit fontScale="32500" lnSpcReduction="20000"/>
          </a:bodyPr>
          <a:lstStyle/>
          <a:p>
            <a:pPr marL="808435" indent="-742950" algn="just">
              <a:buNone/>
            </a:pPr>
            <a:r>
              <a:rPr lang="en-US" sz="5400" dirty="0"/>
              <a:t>5.   </a:t>
            </a:r>
            <a:r>
              <a:rPr lang="en-US" sz="6000" dirty="0"/>
              <a:t>Encourage weird, wacky and wild ideas: Once again, as brainstorming is a creative activity, each member should try to encourage other members and create an environment in which they feel comfortable </a:t>
            </a:r>
            <a:r>
              <a:rPr lang="en-US" sz="6000" dirty="0" err="1"/>
              <a:t>verbalising</a:t>
            </a:r>
            <a:r>
              <a:rPr lang="en-US" sz="6000" dirty="0"/>
              <a:t> their ideas. Free thinking may produce some ideas that are wide off the mark, but brainstorming is about drawing up as many ideas as possible which are then whittled down until the best possible option remains.</a:t>
            </a:r>
          </a:p>
          <a:p>
            <a:pPr marL="857250" indent="-857250" algn="just">
              <a:buAutoNum type="arabicPeriod" startAt="6"/>
            </a:pPr>
            <a:r>
              <a:rPr lang="en-US" sz="6000" dirty="0"/>
              <a:t>Aim for quantity: Brainstorming is effectively a creative exercise, in which design thinkers are encouraged to let their imaginations run wild. The emphasis is on quantity, rather than quality at this stage.</a:t>
            </a:r>
          </a:p>
          <a:p>
            <a:pPr marL="857250" indent="-857250" algn="just">
              <a:buAutoNum type="arabicPeriod" startAt="6"/>
            </a:pPr>
            <a:r>
              <a:rPr lang="en-US" sz="6000" dirty="0"/>
              <a:t>Build on each others' ideas: One idea typically leads on from another; by considering the thoughts, opinions, and ideas of other team members during the brainstorming session, new insights and perspectives can be achieved, which then inform one's own ideas. Thus, the team will continue to build ideas which hopefully become progressively more refined and targeted towards the central issue.</a:t>
            </a:r>
          </a:p>
          <a:p>
            <a:pPr marL="857250" indent="-857250" algn="just">
              <a:buAutoNum type="arabicPeriod" startAt="6"/>
            </a:pPr>
            <a:r>
              <a:rPr lang="en-US" sz="6000" dirty="0"/>
              <a:t>Be visual: The physical act of writing something down or drawing an image in order to bring an idea to life can help people think up new ideas or view the same ideas in a different way. The brainstorming session is more likely to evolve if team members visualize and bring ideas to life rather than rely on discussion alone.</a:t>
            </a:r>
          </a:p>
          <a:p>
            <a:pPr marL="857250" indent="-857250" algn="just">
              <a:buAutoNum type="arabicPeriod" startAt="6"/>
            </a:pPr>
            <a:r>
              <a:rPr lang="en-US" sz="6000" dirty="0"/>
              <a:t>One conversation at a time: Design thinkers (or </a:t>
            </a:r>
            <a:r>
              <a:rPr lang="en-US" sz="6000" dirty="0" err="1"/>
              <a:t>brainstormers</a:t>
            </a:r>
            <a:r>
              <a:rPr lang="en-US" sz="6000" dirty="0"/>
              <a:t>) should focus on one point or conversation at a time so as not to muddy their thinking and lose sight of the thread or current objective.</a:t>
            </a:r>
          </a:p>
          <a:p>
            <a:pPr algn="just">
              <a:lnSpc>
                <a:spcPct val="150000"/>
              </a:lnSpc>
              <a:buFont typeface="Arial" charset="0"/>
              <a:buNone/>
            </a:pPr>
            <a:r>
              <a:rPr lang="en-US" sz="2400" dirty="0"/>
              <a:t/>
            </a:r>
            <a:br>
              <a:rPr lang="en-US" sz="2400" dirty="0"/>
            </a:br>
            <a:r>
              <a:rPr lang="en-US" sz="2400" dirty="0"/>
              <a:t> </a:t>
            </a:r>
            <a:endParaRPr lang="en-US" i="1" dirty="0"/>
          </a:p>
        </p:txBody>
      </p:sp>
      <p:sp>
        <p:nvSpPr>
          <p:cNvPr id="7" name="Title 1"/>
          <p:cNvSpPr txBox="1">
            <a:spLocks/>
          </p:cNvSpPr>
          <p:nvPr/>
        </p:nvSpPr>
        <p:spPr>
          <a:xfrm>
            <a:off x="2038799" y="232512"/>
            <a:ext cx="8325446" cy="770351"/>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1650" dirty="0"/>
              <a:t>brainstorming rules from the Institute of Design at Stanford (</a:t>
            </a:r>
            <a:r>
              <a:rPr lang="en-US" sz="1650" dirty="0" err="1"/>
              <a:t>d.school</a:t>
            </a:r>
            <a:r>
              <a:rPr lang="en-US" sz="1650" dirty="0"/>
              <a:t>) and the successful design company, IDEO who celebrates Design Thinking. (CO3)</a:t>
            </a:r>
            <a:endParaRPr lang="en-US" sz="1650" b="1" dirty="0"/>
          </a:p>
        </p:txBody>
      </p:sp>
      <p:sp>
        <p:nvSpPr>
          <p:cNvPr id="4" name="Footer Placeholder 12">
            <a:extLst>
              <a:ext uri="{FF2B5EF4-FFF2-40B4-BE49-F238E27FC236}">
                <a16:creationId xmlns="" xmlns:a16="http://schemas.microsoft.com/office/drawing/2014/main" id="{00BBE61A-A44C-4B8E-AA47-9C6AC423CCCE}"/>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5" name="Slide Number Placeholder 4"/>
          <p:cNvSpPr>
            <a:spLocks noGrp="1"/>
          </p:cNvSpPr>
          <p:nvPr>
            <p:ph type="sldNum" sz="quarter" idx="12"/>
          </p:nvPr>
        </p:nvSpPr>
        <p:spPr/>
        <p:txBody>
          <a:bodyPr/>
          <a:lstStyle/>
          <a:p>
            <a:fld id="{C8C2747D-87CD-49B3-B348-5B8ED1820296}" type="slidenum">
              <a:rPr lang="en-IN" smtClean="0"/>
              <a:pPr/>
              <a:t>57</a:t>
            </a:fld>
            <a:endParaRPr lang="en-IN"/>
          </a:p>
        </p:txBody>
      </p:sp>
    </p:spTree>
    <p:extLst>
      <p:ext uri="{BB962C8B-B14F-4D97-AF65-F5344CB8AC3E}">
        <p14:creationId xmlns="" xmlns:p14="http://schemas.microsoft.com/office/powerpoint/2010/main" val="4395614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629587" y="1244184"/>
            <a:ext cx="10987790" cy="5491568"/>
          </a:xfrm>
          <a:prstGeom prst="rect">
            <a:avLst/>
          </a:prstGeom>
        </p:spPr>
        <p:txBody>
          <a:bodyPr vert="horz" wrap="square" lIns="0" tIns="9525" rIns="0" bIns="0" rtlCol="0">
            <a:spAutoFit/>
          </a:bodyPr>
          <a:lstStyle/>
          <a:p>
            <a:pPr marL="12065" marR="8255" algn="just">
              <a:lnSpc>
                <a:spcPct val="101099"/>
              </a:lnSpc>
              <a:spcBef>
                <a:spcPts val="75"/>
              </a:spcBef>
              <a:tabLst>
                <a:tab pos="299713" algn="l"/>
              </a:tabLst>
            </a:pPr>
            <a:r>
              <a:rPr lang="en-US" sz="2400" dirty="0"/>
              <a:t>Sketching is a proven design tool, to help you explore your design space more fully, avoiding the pitfalls of focusing on suboptimal design choices ahead of time.</a:t>
            </a:r>
          </a:p>
          <a:p>
            <a:pPr marL="12065" marR="8255" algn="just">
              <a:lnSpc>
                <a:spcPct val="101099"/>
              </a:lnSpc>
              <a:spcBef>
                <a:spcPts val="75"/>
              </a:spcBef>
              <a:tabLst>
                <a:tab pos="299713" algn="l"/>
              </a:tabLst>
            </a:pPr>
            <a:r>
              <a:rPr lang="en-US" sz="2400" dirty="0"/>
              <a:t>Sketching is a distinctive form of drawing which we designers use to propose, explore, refine and communicate our ideas.</a:t>
            </a:r>
          </a:p>
          <a:p>
            <a:pPr algn="just"/>
            <a:r>
              <a:rPr lang="en-US" sz="2400" b="1" dirty="0"/>
              <a:t>Advantages of Sketches</a:t>
            </a:r>
          </a:p>
          <a:p>
            <a:pPr algn="just"/>
            <a:r>
              <a:rPr lang="en-US" sz="2400" dirty="0"/>
              <a:t>More particularly, sketches can assist you in the following ways (Greenberg et al., p. 4):</a:t>
            </a:r>
          </a:p>
          <a:p>
            <a:pPr marL="257175" indent="-257175" algn="just">
              <a:buFont typeface="Arial" pitchFamily="34" charset="0"/>
              <a:buChar char="•"/>
            </a:pPr>
            <a:r>
              <a:rPr lang="en-US" sz="2400" dirty="0"/>
              <a:t>think more openly and creatively about your ideas</a:t>
            </a:r>
          </a:p>
          <a:p>
            <a:pPr marL="257175" indent="-257175" algn="just">
              <a:buFont typeface="Arial" pitchFamily="34" charset="0"/>
              <a:buChar char="•"/>
            </a:pPr>
            <a:r>
              <a:rPr lang="en-US" sz="2400" dirty="0"/>
              <a:t>create abundant ideas without worrying about their quality</a:t>
            </a:r>
          </a:p>
          <a:p>
            <a:pPr marL="257175" indent="-257175" algn="just">
              <a:buFont typeface="Arial" pitchFamily="34" charset="0"/>
              <a:buChar char="•"/>
            </a:pPr>
            <a:r>
              <a:rPr lang="en-US" sz="2400" dirty="0"/>
              <a:t>invent and explore concepts by being able to record ideas quickly</a:t>
            </a:r>
          </a:p>
          <a:p>
            <a:pPr marL="257175" indent="-257175" algn="just">
              <a:buFont typeface="Arial" pitchFamily="34" charset="0"/>
              <a:buChar char="•"/>
            </a:pPr>
            <a:r>
              <a:rPr lang="en-US" sz="2400" dirty="0"/>
              <a:t>record ideas that you come across</a:t>
            </a:r>
          </a:p>
          <a:p>
            <a:pPr marL="257175" indent="-257175" algn="just">
              <a:buFont typeface="Arial" pitchFamily="34" charset="0"/>
              <a:buChar char="•"/>
            </a:pPr>
            <a:r>
              <a:rPr lang="en-US" sz="2400" dirty="0"/>
              <a:t>discuss, critique, and share ideas with others</a:t>
            </a:r>
          </a:p>
          <a:p>
            <a:pPr marL="257175" indent="-257175" algn="just">
              <a:buFont typeface="Arial" pitchFamily="34" charset="0"/>
              <a:buChar char="•"/>
            </a:pPr>
            <a:r>
              <a:rPr lang="en-US" sz="2400" dirty="0"/>
              <a:t>choose ideas worth pursuing</a:t>
            </a:r>
          </a:p>
          <a:p>
            <a:pPr marL="257175" indent="-257175" algn="just">
              <a:buFont typeface="Arial" pitchFamily="34" charset="0"/>
              <a:buChar char="•"/>
            </a:pPr>
            <a:r>
              <a:rPr lang="en-US" sz="2400" dirty="0"/>
              <a:t>archive your ideas for later reflection</a:t>
            </a:r>
          </a:p>
          <a:p>
            <a:pPr marL="257175" indent="-257175" algn="just">
              <a:buFont typeface="Arial" pitchFamily="34" charset="0"/>
              <a:buChar char="•"/>
            </a:pPr>
            <a:r>
              <a:rPr lang="en-US" sz="2400" dirty="0"/>
              <a:t>have fun creating while designing</a:t>
            </a:r>
          </a:p>
          <a:p>
            <a:pPr marL="12065" marR="8255" algn="just">
              <a:lnSpc>
                <a:spcPct val="101099"/>
              </a:lnSpc>
              <a:spcBef>
                <a:spcPts val="75"/>
              </a:spcBef>
              <a:tabLst>
                <a:tab pos="299713" algn="l"/>
              </a:tabLst>
            </a:pPr>
            <a:endParaRPr dirty="0">
              <a:latin typeface="Carlito"/>
              <a:cs typeface="Carlito"/>
            </a:endParaRPr>
          </a:p>
        </p:txBody>
      </p:sp>
      <p:sp>
        <p:nvSpPr>
          <p:cNvPr id="4" name="Rectangle 3">
            <a:extLst>
              <a:ext uri="{FF2B5EF4-FFF2-40B4-BE49-F238E27FC236}">
                <a16:creationId xmlns="" xmlns:a16="http://schemas.microsoft.com/office/drawing/2014/main" id="{CB8FCBE4-E6B6-4189-99FB-38E682F19EC1}"/>
              </a:ext>
            </a:extLst>
          </p:cNvPr>
          <p:cNvSpPr/>
          <p:nvPr/>
        </p:nvSpPr>
        <p:spPr>
          <a:xfrm>
            <a:off x="1752600" y="134910"/>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SKETCHING </a:t>
            </a:r>
            <a:r>
              <a:rPr lang="en-US" sz="2800" b="1" dirty="0">
                <a:solidFill>
                  <a:schemeClr val="tx1"/>
                </a:solidFill>
                <a:latin typeface="Times New Roman" pitchFamily="18" charset="0"/>
                <a:cs typeface="Times New Roman" pitchFamily="18" charset="0"/>
              </a:rPr>
              <a:t>(CO3)</a:t>
            </a:r>
          </a:p>
        </p:txBody>
      </p:sp>
      <p:sp>
        <p:nvSpPr>
          <p:cNvPr id="6" name="Footer Placeholder 12">
            <a:extLst>
              <a:ext uri="{FF2B5EF4-FFF2-40B4-BE49-F238E27FC236}">
                <a16:creationId xmlns="" xmlns:a16="http://schemas.microsoft.com/office/drawing/2014/main" id="{0E313551-A92A-4E94-B528-C62B56DF6D5E}"/>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7" name="Slide Number Placeholder 6"/>
          <p:cNvSpPr>
            <a:spLocks noGrp="1"/>
          </p:cNvSpPr>
          <p:nvPr>
            <p:ph type="sldNum" sz="quarter" idx="12"/>
          </p:nvPr>
        </p:nvSpPr>
        <p:spPr/>
        <p:txBody>
          <a:bodyPr/>
          <a:lstStyle/>
          <a:p>
            <a:fld id="{C8C2747D-87CD-49B3-B348-5B8ED1820296}" type="slidenum">
              <a:rPr lang="en-IN" smtClean="0"/>
              <a:pPr/>
              <a:t>58</a:t>
            </a:fld>
            <a:endParaRPr lang="en-IN"/>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s://public-media.interaction-design.org/images/uploads/335ca08e135600e057ab66a18d0b309d.png"/>
          <p:cNvPicPr/>
          <p:nvPr/>
        </p:nvPicPr>
        <p:blipFill>
          <a:blip r:embed="rId2">
            <a:extLst>
              <a:ext uri="{28A0092B-C50C-407E-A947-70E740481C1C}">
                <a14:useLocalDpi xmlns="" xmlns:a14="http://schemas.microsoft.com/office/drawing/2010/main" val="0"/>
              </a:ext>
            </a:extLst>
          </a:blip>
          <a:srcRect/>
          <a:stretch>
            <a:fillRect/>
          </a:stretch>
        </p:blipFill>
        <p:spPr bwMode="auto">
          <a:xfrm>
            <a:off x="1424066" y="1439056"/>
            <a:ext cx="9728615" cy="3942413"/>
          </a:xfrm>
          <a:prstGeom prst="rect">
            <a:avLst/>
          </a:prstGeom>
          <a:noFill/>
          <a:ln>
            <a:noFill/>
          </a:ln>
        </p:spPr>
      </p:pic>
      <p:sp>
        <p:nvSpPr>
          <p:cNvPr id="5" name="Rectangle 4">
            <a:extLst>
              <a:ext uri="{FF2B5EF4-FFF2-40B4-BE49-F238E27FC236}">
                <a16:creationId xmlns="" xmlns:a16="http://schemas.microsoft.com/office/drawing/2014/main" id="{3E10FC7D-0641-48CC-B345-05A8D70DFDC8}"/>
              </a:ext>
            </a:extLst>
          </p:cNvPr>
          <p:cNvSpPr/>
          <p:nvPr/>
        </p:nvSpPr>
        <p:spPr>
          <a:xfrm>
            <a:off x="1752600" y="134910"/>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Sketch Vs Prototype </a:t>
            </a:r>
            <a:r>
              <a:rPr lang="en-US" sz="2800" b="1" dirty="0">
                <a:solidFill>
                  <a:schemeClr val="tx1"/>
                </a:solidFill>
                <a:latin typeface="Times New Roman" pitchFamily="18" charset="0"/>
                <a:cs typeface="Times New Roman" pitchFamily="18" charset="0"/>
              </a:rPr>
              <a:t>(CO3)</a:t>
            </a:r>
          </a:p>
        </p:txBody>
      </p:sp>
      <p:sp>
        <p:nvSpPr>
          <p:cNvPr id="6" name="Footer Placeholder 12">
            <a:extLst>
              <a:ext uri="{FF2B5EF4-FFF2-40B4-BE49-F238E27FC236}">
                <a16:creationId xmlns="" xmlns:a16="http://schemas.microsoft.com/office/drawing/2014/main" id="{3C23838A-6E81-46A3-BC8B-6C8715040D43}"/>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7" name="Slide Number Placeholder 6"/>
          <p:cNvSpPr>
            <a:spLocks noGrp="1"/>
          </p:cNvSpPr>
          <p:nvPr>
            <p:ph type="sldNum" sz="quarter" idx="12"/>
          </p:nvPr>
        </p:nvSpPr>
        <p:spPr/>
        <p:txBody>
          <a:bodyPr/>
          <a:lstStyle/>
          <a:p>
            <a:fld id="{C8C2747D-87CD-49B3-B348-5B8ED1820296}" type="slidenum">
              <a:rPr lang="en-IN" smtClean="0"/>
              <a:pPr/>
              <a:t>59</a:t>
            </a:fld>
            <a:endParaRPr lang="en-IN"/>
          </a:p>
        </p:txBody>
      </p:sp>
    </p:spTree>
    <p:extLst>
      <p:ext uri="{BB962C8B-B14F-4D97-AF65-F5344CB8AC3E}">
        <p14:creationId xmlns="" xmlns:p14="http://schemas.microsoft.com/office/powerpoint/2010/main" val="196848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A4AC5506-6312-4701-8D3C-40187889A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2335FCE6-CCA2-354D-B2E0-9E510DD6725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CO-PO Mapping</a:t>
            </a:r>
          </a:p>
        </p:txBody>
      </p:sp>
      <p:graphicFrame>
        <p:nvGraphicFramePr>
          <p:cNvPr id="6" name="Content Placeholder 5">
            <a:extLst>
              <a:ext uri="{FF2B5EF4-FFF2-40B4-BE49-F238E27FC236}">
                <a16:creationId xmlns="" xmlns:a16="http://schemas.microsoft.com/office/drawing/2014/main" id="{D3BB856B-8A66-4595-B63D-AAFAF74E7D52}"/>
              </a:ext>
            </a:extLst>
          </p:cNvPr>
          <p:cNvGraphicFramePr>
            <a:graphicFrameLocks noGrp="1"/>
          </p:cNvGraphicFramePr>
          <p:nvPr>
            <p:ph idx="1"/>
            <p:extLst>
              <p:ext uri="{D42A27DB-BD31-4B8C-83A1-F6EECF244321}">
                <p14:modId xmlns="" xmlns:p14="http://schemas.microsoft.com/office/powerpoint/2010/main" val="2830479662"/>
              </p:ext>
            </p:extLst>
          </p:nvPr>
        </p:nvGraphicFramePr>
        <p:xfrm>
          <a:off x="643462" y="2246180"/>
          <a:ext cx="10905076" cy="3482472"/>
        </p:xfrm>
        <a:graphic>
          <a:graphicData uri="http://schemas.openxmlformats.org/drawingml/2006/table">
            <a:tbl>
              <a:tblPr firstRow="1" bandRow="1">
                <a:solidFill>
                  <a:srgbClr val="F2F2F2">
                    <a:alpha val="30196"/>
                  </a:srgbClr>
                </a:solidFill>
                <a:tableStyleId>{5C22544A-7EE6-4342-B048-85BDC9FD1C3A}</a:tableStyleId>
              </a:tblPr>
              <a:tblGrid>
                <a:gridCol w="819573">
                  <a:extLst>
                    <a:ext uri="{9D8B030D-6E8A-4147-A177-3AD203B41FA5}">
                      <a16:colId xmlns="" xmlns:a16="http://schemas.microsoft.com/office/drawing/2014/main" val="1860793142"/>
                    </a:ext>
                  </a:extLst>
                </a:gridCol>
                <a:gridCol w="650573">
                  <a:extLst>
                    <a:ext uri="{9D8B030D-6E8A-4147-A177-3AD203B41FA5}">
                      <a16:colId xmlns="" xmlns:a16="http://schemas.microsoft.com/office/drawing/2014/main" val="3145642105"/>
                    </a:ext>
                  </a:extLst>
                </a:gridCol>
                <a:gridCol w="674557">
                  <a:extLst>
                    <a:ext uri="{9D8B030D-6E8A-4147-A177-3AD203B41FA5}">
                      <a16:colId xmlns="" xmlns:a16="http://schemas.microsoft.com/office/drawing/2014/main" val="4039211679"/>
                    </a:ext>
                  </a:extLst>
                </a:gridCol>
                <a:gridCol w="854440">
                  <a:extLst>
                    <a:ext uri="{9D8B030D-6E8A-4147-A177-3AD203B41FA5}">
                      <a16:colId xmlns="" xmlns:a16="http://schemas.microsoft.com/office/drawing/2014/main" val="1775587115"/>
                    </a:ext>
                  </a:extLst>
                </a:gridCol>
                <a:gridCol w="894286">
                  <a:extLst>
                    <a:ext uri="{9D8B030D-6E8A-4147-A177-3AD203B41FA5}">
                      <a16:colId xmlns="" xmlns:a16="http://schemas.microsoft.com/office/drawing/2014/main" val="3138577814"/>
                    </a:ext>
                  </a:extLst>
                </a:gridCol>
                <a:gridCol w="979484">
                  <a:extLst>
                    <a:ext uri="{9D8B030D-6E8A-4147-A177-3AD203B41FA5}">
                      <a16:colId xmlns="" xmlns:a16="http://schemas.microsoft.com/office/drawing/2014/main" val="4174685252"/>
                    </a:ext>
                  </a:extLst>
                </a:gridCol>
                <a:gridCol w="832809">
                  <a:extLst>
                    <a:ext uri="{9D8B030D-6E8A-4147-A177-3AD203B41FA5}">
                      <a16:colId xmlns="" xmlns:a16="http://schemas.microsoft.com/office/drawing/2014/main" val="3025907969"/>
                    </a:ext>
                  </a:extLst>
                </a:gridCol>
                <a:gridCol w="683676">
                  <a:extLst>
                    <a:ext uri="{9D8B030D-6E8A-4147-A177-3AD203B41FA5}">
                      <a16:colId xmlns="" xmlns:a16="http://schemas.microsoft.com/office/drawing/2014/main" val="975715969"/>
                    </a:ext>
                  </a:extLst>
                </a:gridCol>
                <a:gridCol w="1128617">
                  <a:extLst>
                    <a:ext uri="{9D8B030D-6E8A-4147-A177-3AD203B41FA5}">
                      <a16:colId xmlns="" xmlns:a16="http://schemas.microsoft.com/office/drawing/2014/main" val="1588845107"/>
                    </a:ext>
                  </a:extLst>
                </a:gridCol>
                <a:gridCol w="683676">
                  <a:extLst>
                    <a:ext uri="{9D8B030D-6E8A-4147-A177-3AD203B41FA5}">
                      <a16:colId xmlns="" xmlns:a16="http://schemas.microsoft.com/office/drawing/2014/main" val="3436445856"/>
                    </a:ext>
                  </a:extLst>
                </a:gridCol>
                <a:gridCol w="787384">
                  <a:extLst>
                    <a:ext uri="{9D8B030D-6E8A-4147-A177-3AD203B41FA5}">
                      <a16:colId xmlns="" xmlns:a16="http://schemas.microsoft.com/office/drawing/2014/main" val="703561084"/>
                    </a:ext>
                  </a:extLst>
                </a:gridCol>
                <a:gridCol w="1010474">
                  <a:extLst>
                    <a:ext uri="{9D8B030D-6E8A-4147-A177-3AD203B41FA5}">
                      <a16:colId xmlns="" xmlns:a16="http://schemas.microsoft.com/office/drawing/2014/main" val="3792197680"/>
                    </a:ext>
                  </a:extLst>
                </a:gridCol>
                <a:gridCol w="905527">
                  <a:extLst>
                    <a:ext uri="{9D8B030D-6E8A-4147-A177-3AD203B41FA5}">
                      <a16:colId xmlns="" xmlns:a16="http://schemas.microsoft.com/office/drawing/2014/main" val="3665020368"/>
                    </a:ext>
                  </a:extLst>
                </a:gridCol>
              </a:tblGrid>
              <a:tr h="456048">
                <a:tc>
                  <a:txBody>
                    <a:bodyPr/>
                    <a:lstStyle/>
                    <a:p>
                      <a:pPr algn="ctr" fontAlgn="ctr"/>
                      <a:r>
                        <a:rPr lang="en-US" sz="2000" b="0" u="none" strike="noStrike" cap="none" spc="0" dirty="0">
                          <a:solidFill>
                            <a:schemeClr val="bg1"/>
                          </a:solidFill>
                          <a:effectLst/>
                        </a:rPr>
                        <a:t>CO</a:t>
                      </a:r>
                      <a:endParaRPr lang="en-US" sz="2000" b="0" i="0" u="none" strike="noStrike" cap="none" spc="0" dirty="0">
                        <a:solidFill>
                          <a:schemeClr val="bg1"/>
                        </a:solidFill>
                        <a:effectLst/>
                        <a:latin typeface="Calibri" panose="020F0502020204030204" pitchFamily="34" charset="0"/>
                      </a:endParaRPr>
                    </a:p>
                  </a:txBody>
                  <a:tcPr marL="125253" marR="7767" marT="96348" marB="96348" anchor="ctr">
                    <a:lnL w="19050" cap="flat" cmpd="sng" algn="ctr">
                      <a:noFill/>
                      <a:prstDash val="solid"/>
                    </a:lnL>
                    <a:lnR w="12700" cmpd="sng">
                      <a:noFill/>
                    </a:lnR>
                    <a:lnT w="19050" cap="flat" cmpd="sng" algn="ctr">
                      <a:noFill/>
                      <a:prstDash val="solid"/>
                    </a:lnT>
                    <a:lnB w="38100" cmpd="sng">
                      <a:noFill/>
                    </a:lnB>
                    <a:solidFill>
                      <a:schemeClr val="accent1"/>
                    </a:solidFill>
                  </a:tcPr>
                </a:tc>
                <a:tc>
                  <a:txBody>
                    <a:bodyPr/>
                    <a:lstStyle/>
                    <a:p>
                      <a:pPr algn="ctr" fontAlgn="ctr"/>
                      <a:r>
                        <a:rPr lang="en-US" sz="2000" b="0" u="none" strike="noStrike" cap="none" spc="0" dirty="0">
                          <a:solidFill>
                            <a:schemeClr val="bg1"/>
                          </a:solidFill>
                          <a:effectLst/>
                        </a:rPr>
                        <a:t>PO-1</a:t>
                      </a:r>
                      <a:endParaRPr lang="en-US" sz="2000" b="0" i="0" u="none" strike="noStrike" cap="none" spc="0" dirty="0">
                        <a:solidFill>
                          <a:schemeClr val="bg1"/>
                        </a:solidFill>
                        <a:effectLst/>
                        <a:latin typeface="Calibri" panose="020F0502020204030204" pitchFamily="34" charset="0"/>
                      </a:endParaRPr>
                    </a:p>
                  </a:txBody>
                  <a:tcPr marL="125253" marR="7767" marT="96348" marB="96348" anchor="ctr">
                    <a:lnL w="12700" cmpd="sng">
                      <a:noFill/>
                    </a:lnL>
                    <a:lnR w="12700" cmpd="sng">
                      <a:noFill/>
                    </a:lnR>
                    <a:lnT w="19050" cap="flat" cmpd="sng" algn="ctr">
                      <a:noFill/>
                      <a:prstDash val="solid"/>
                    </a:lnT>
                    <a:lnB w="38100" cmpd="sng">
                      <a:noFill/>
                    </a:lnB>
                    <a:solidFill>
                      <a:schemeClr val="accent1"/>
                    </a:solidFill>
                  </a:tcPr>
                </a:tc>
                <a:tc>
                  <a:txBody>
                    <a:bodyPr/>
                    <a:lstStyle/>
                    <a:p>
                      <a:pPr algn="ctr" fontAlgn="ctr"/>
                      <a:r>
                        <a:rPr lang="en-US" sz="2000" b="0" u="none" strike="noStrike" cap="none" spc="0" dirty="0">
                          <a:solidFill>
                            <a:schemeClr val="bg1"/>
                          </a:solidFill>
                          <a:effectLst/>
                        </a:rPr>
                        <a:t>PO-2</a:t>
                      </a:r>
                      <a:endParaRPr lang="en-US" sz="2000" b="0" i="0" u="none" strike="noStrike" cap="none" spc="0" dirty="0">
                        <a:solidFill>
                          <a:schemeClr val="bg1"/>
                        </a:solidFill>
                        <a:effectLst/>
                        <a:latin typeface="Calibri" panose="020F0502020204030204" pitchFamily="34" charset="0"/>
                      </a:endParaRPr>
                    </a:p>
                  </a:txBody>
                  <a:tcPr marL="125253" marR="7767" marT="96348" marB="96348" anchor="ctr">
                    <a:lnL w="12700" cmpd="sng">
                      <a:noFill/>
                    </a:lnL>
                    <a:lnR w="12700" cmpd="sng">
                      <a:noFill/>
                    </a:lnR>
                    <a:lnT w="19050" cap="flat" cmpd="sng" algn="ctr">
                      <a:noFill/>
                      <a:prstDash val="solid"/>
                    </a:lnT>
                    <a:lnB w="38100" cmpd="sng">
                      <a:noFill/>
                    </a:lnB>
                    <a:solidFill>
                      <a:schemeClr val="accent1"/>
                    </a:solidFill>
                  </a:tcPr>
                </a:tc>
                <a:tc>
                  <a:txBody>
                    <a:bodyPr/>
                    <a:lstStyle/>
                    <a:p>
                      <a:pPr algn="ctr" fontAlgn="ctr"/>
                      <a:r>
                        <a:rPr lang="en-US" sz="2000" b="0" u="none" strike="noStrike" cap="none" spc="0" dirty="0">
                          <a:solidFill>
                            <a:schemeClr val="bg1"/>
                          </a:solidFill>
                          <a:effectLst/>
                        </a:rPr>
                        <a:t>PO-3</a:t>
                      </a:r>
                      <a:endParaRPr lang="en-US" sz="2000" b="0" i="0" u="none" strike="noStrike" cap="none" spc="0" dirty="0">
                        <a:solidFill>
                          <a:schemeClr val="bg1"/>
                        </a:solidFill>
                        <a:effectLst/>
                        <a:latin typeface="Calibri" panose="020F0502020204030204" pitchFamily="34" charset="0"/>
                      </a:endParaRPr>
                    </a:p>
                  </a:txBody>
                  <a:tcPr marL="125253" marR="7767" marT="96348" marB="96348" anchor="ctr">
                    <a:lnL w="12700" cmpd="sng">
                      <a:noFill/>
                    </a:lnL>
                    <a:lnR w="12700" cmpd="sng">
                      <a:noFill/>
                    </a:lnR>
                    <a:lnT w="19050" cap="flat" cmpd="sng" algn="ctr">
                      <a:noFill/>
                      <a:prstDash val="solid"/>
                    </a:lnT>
                    <a:lnB w="38100" cmpd="sng">
                      <a:noFill/>
                    </a:lnB>
                    <a:solidFill>
                      <a:schemeClr val="accent1"/>
                    </a:solidFill>
                  </a:tcPr>
                </a:tc>
                <a:tc>
                  <a:txBody>
                    <a:bodyPr/>
                    <a:lstStyle/>
                    <a:p>
                      <a:pPr algn="ctr" fontAlgn="ctr"/>
                      <a:r>
                        <a:rPr lang="en-US" sz="2000" b="0" u="none" strike="noStrike" cap="none" spc="0" dirty="0">
                          <a:solidFill>
                            <a:schemeClr val="bg1"/>
                          </a:solidFill>
                          <a:effectLst/>
                        </a:rPr>
                        <a:t>PO-4</a:t>
                      </a:r>
                      <a:endParaRPr lang="en-US" sz="2000" b="0" i="0" u="none" strike="noStrike" cap="none" spc="0" dirty="0">
                        <a:solidFill>
                          <a:schemeClr val="bg1"/>
                        </a:solidFill>
                        <a:effectLst/>
                        <a:latin typeface="Calibri" panose="020F0502020204030204" pitchFamily="34" charset="0"/>
                      </a:endParaRPr>
                    </a:p>
                  </a:txBody>
                  <a:tcPr marL="125253" marR="7767" marT="96348" marB="96348" anchor="ctr">
                    <a:lnL w="12700" cmpd="sng">
                      <a:noFill/>
                    </a:lnL>
                    <a:lnR w="12700" cmpd="sng">
                      <a:noFill/>
                    </a:lnR>
                    <a:lnT w="19050" cap="flat" cmpd="sng" algn="ctr">
                      <a:noFill/>
                      <a:prstDash val="solid"/>
                    </a:lnT>
                    <a:lnB w="38100" cmpd="sng">
                      <a:noFill/>
                    </a:lnB>
                    <a:solidFill>
                      <a:schemeClr val="accent1"/>
                    </a:solidFill>
                  </a:tcPr>
                </a:tc>
                <a:tc>
                  <a:txBody>
                    <a:bodyPr/>
                    <a:lstStyle/>
                    <a:p>
                      <a:pPr algn="ctr" fontAlgn="ctr"/>
                      <a:r>
                        <a:rPr lang="en-US" sz="2000" b="0" u="none" strike="noStrike" cap="none" spc="0" dirty="0">
                          <a:solidFill>
                            <a:schemeClr val="bg1"/>
                          </a:solidFill>
                          <a:effectLst/>
                        </a:rPr>
                        <a:t>PO-5</a:t>
                      </a:r>
                      <a:endParaRPr lang="en-US" sz="2000" b="0" i="0" u="none" strike="noStrike" cap="none" spc="0" dirty="0">
                        <a:solidFill>
                          <a:schemeClr val="bg1"/>
                        </a:solidFill>
                        <a:effectLst/>
                        <a:latin typeface="Calibri" panose="020F0502020204030204" pitchFamily="34" charset="0"/>
                      </a:endParaRPr>
                    </a:p>
                  </a:txBody>
                  <a:tcPr marL="125253" marR="7767" marT="96348" marB="96348" anchor="ctr">
                    <a:lnL w="12700" cmpd="sng">
                      <a:noFill/>
                    </a:lnL>
                    <a:lnR w="12700" cmpd="sng">
                      <a:noFill/>
                    </a:lnR>
                    <a:lnT w="19050" cap="flat" cmpd="sng" algn="ctr">
                      <a:noFill/>
                      <a:prstDash val="solid"/>
                    </a:lnT>
                    <a:lnB w="38100" cmpd="sng">
                      <a:noFill/>
                    </a:lnB>
                    <a:solidFill>
                      <a:schemeClr val="accent1"/>
                    </a:solidFill>
                  </a:tcPr>
                </a:tc>
                <a:tc>
                  <a:txBody>
                    <a:bodyPr/>
                    <a:lstStyle/>
                    <a:p>
                      <a:pPr algn="ctr" fontAlgn="ctr"/>
                      <a:r>
                        <a:rPr lang="en-US" sz="2000" b="0" u="none" strike="noStrike" cap="none" spc="0" dirty="0">
                          <a:solidFill>
                            <a:schemeClr val="bg1"/>
                          </a:solidFill>
                          <a:effectLst/>
                        </a:rPr>
                        <a:t>PO-6</a:t>
                      </a:r>
                      <a:endParaRPr lang="en-US" sz="2000" b="0" i="0" u="none" strike="noStrike" cap="none" spc="0" dirty="0">
                        <a:solidFill>
                          <a:schemeClr val="bg1"/>
                        </a:solidFill>
                        <a:effectLst/>
                        <a:latin typeface="Calibri" panose="020F0502020204030204" pitchFamily="34" charset="0"/>
                      </a:endParaRPr>
                    </a:p>
                  </a:txBody>
                  <a:tcPr marL="125253" marR="7767" marT="96348" marB="96348" anchor="ctr">
                    <a:lnL w="12700" cmpd="sng">
                      <a:noFill/>
                    </a:lnL>
                    <a:lnR w="12700" cmpd="sng">
                      <a:noFill/>
                    </a:lnR>
                    <a:lnT w="19050" cap="flat" cmpd="sng" algn="ctr">
                      <a:noFill/>
                      <a:prstDash val="solid"/>
                    </a:lnT>
                    <a:lnB w="38100" cmpd="sng">
                      <a:noFill/>
                    </a:lnB>
                    <a:solidFill>
                      <a:schemeClr val="accent1"/>
                    </a:solidFill>
                  </a:tcPr>
                </a:tc>
                <a:tc>
                  <a:txBody>
                    <a:bodyPr/>
                    <a:lstStyle/>
                    <a:p>
                      <a:pPr algn="ctr" fontAlgn="ctr"/>
                      <a:r>
                        <a:rPr lang="en-US" sz="2000" b="0" u="none" strike="noStrike" cap="none" spc="0" dirty="0">
                          <a:solidFill>
                            <a:schemeClr val="bg1"/>
                          </a:solidFill>
                          <a:effectLst/>
                        </a:rPr>
                        <a:t>PO-7</a:t>
                      </a:r>
                      <a:endParaRPr lang="en-US" sz="2000" b="0" i="0" u="none" strike="noStrike" cap="none" spc="0" dirty="0">
                        <a:solidFill>
                          <a:schemeClr val="bg1"/>
                        </a:solidFill>
                        <a:effectLst/>
                        <a:latin typeface="Calibri" panose="020F0502020204030204" pitchFamily="34" charset="0"/>
                      </a:endParaRPr>
                    </a:p>
                  </a:txBody>
                  <a:tcPr marL="125253" marR="7767" marT="96348" marB="96348" anchor="ctr">
                    <a:lnL w="12700" cmpd="sng">
                      <a:noFill/>
                    </a:lnL>
                    <a:lnR w="12700" cmpd="sng">
                      <a:noFill/>
                    </a:lnR>
                    <a:lnT w="19050" cap="flat" cmpd="sng" algn="ctr">
                      <a:noFill/>
                      <a:prstDash val="solid"/>
                    </a:lnT>
                    <a:lnB w="38100" cmpd="sng">
                      <a:noFill/>
                    </a:lnB>
                    <a:solidFill>
                      <a:schemeClr val="accent1"/>
                    </a:solidFill>
                  </a:tcPr>
                </a:tc>
                <a:tc>
                  <a:txBody>
                    <a:bodyPr/>
                    <a:lstStyle/>
                    <a:p>
                      <a:pPr algn="ctr" fontAlgn="ctr"/>
                      <a:r>
                        <a:rPr lang="en-US" sz="2000" b="0" u="none" strike="noStrike" cap="none" spc="0" dirty="0">
                          <a:solidFill>
                            <a:schemeClr val="bg1"/>
                          </a:solidFill>
                          <a:effectLst/>
                        </a:rPr>
                        <a:t>PO-8</a:t>
                      </a:r>
                      <a:endParaRPr lang="en-US" sz="2000" b="0" i="0" u="none" strike="noStrike" cap="none" spc="0" dirty="0">
                        <a:solidFill>
                          <a:schemeClr val="bg1"/>
                        </a:solidFill>
                        <a:effectLst/>
                        <a:latin typeface="Calibri" panose="020F0502020204030204" pitchFamily="34" charset="0"/>
                      </a:endParaRPr>
                    </a:p>
                  </a:txBody>
                  <a:tcPr marL="125253" marR="7767" marT="96348" marB="96348" anchor="ctr">
                    <a:lnL w="12700" cmpd="sng">
                      <a:noFill/>
                    </a:lnL>
                    <a:lnR w="12700" cmpd="sng">
                      <a:noFill/>
                    </a:lnR>
                    <a:lnT w="19050" cap="flat" cmpd="sng" algn="ctr">
                      <a:noFill/>
                      <a:prstDash val="solid"/>
                    </a:lnT>
                    <a:lnB w="38100" cmpd="sng">
                      <a:noFill/>
                    </a:lnB>
                    <a:solidFill>
                      <a:schemeClr val="accent1"/>
                    </a:solidFill>
                  </a:tcPr>
                </a:tc>
                <a:tc>
                  <a:txBody>
                    <a:bodyPr/>
                    <a:lstStyle/>
                    <a:p>
                      <a:pPr algn="ctr" fontAlgn="ctr"/>
                      <a:r>
                        <a:rPr lang="en-US" sz="2000" b="0" u="none" strike="noStrike" cap="none" spc="0" dirty="0">
                          <a:solidFill>
                            <a:schemeClr val="bg1"/>
                          </a:solidFill>
                          <a:effectLst/>
                        </a:rPr>
                        <a:t>PO-9</a:t>
                      </a:r>
                      <a:endParaRPr lang="en-US" sz="2000" b="0" i="0" u="none" strike="noStrike" cap="none" spc="0" dirty="0">
                        <a:solidFill>
                          <a:schemeClr val="bg1"/>
                        </a:solidFill>
                        <a:effectLst/>
                        <a:latin typeface="Calibri" panose="020F0502020204030204" pitchFamily="34" charset="0"/>
                      </a:endParaRPr>
                    </a:p>
                  </a:txBody>
                  <a:tcPr marL="125253" marR="7767" marT="96348" marB="96348" anchor="ctr">
                    <a:lnL w="12700" cmpd="sng">
                      <a:noFill/>
                    </a:lnL>
                    <a:lnR w="12700" cmpd="sng">
                      <a:noFill/>
                    </a:lnR>
                    <a:lnT w="19050" cap="flat" cmpd="sng" algn="ctr">
                      <a:noFill/>
                      <a:prstDash val="solid"/>
                    </a:lnT>
                    <a:lnB w="38100" cmpd="sng">
                      <a:noFill/>
                    </a:lnB>
                    <a:solidFill>
                      <a:schemeClr val="accent1"/>
                    </a:solidFill>
                  </a:tcPr>
                </a:tc>
                <a:tc>
                  <a:txBody>
                    <a:bodyPr/>
                    <a:lstStyle/>
                    <a:p>
                      <a:pPr algn="ctr" fontAlgn="ctr"/>
                      <a:r>
                        <a:rPr lang="en-US" sz="2000" b="0" u="none" strike="noStrike" cap="none" spc="0" dirty="0">
                          <a:solidFill>
                            <a:schemeClr val="bg1"/>
                          </a:solidFill>
                          <a:effectLst/>
                        </a:rPr>
                        <a:t>PO-10</a:t>
                      </a:r>
                      <a:endParaRPr lang="en-US" sz="2000" b="0" i="0" u="none" strike="noStrike" cap="none" spc="0" dirty="0">
                        <a:solidFill>
                          <a:schemeClr val="bg1"/>
                        </a:solidFill>
                        <a:effectLst/>
                        <a:latin typeface="Calibri" panose="020F0502020204030204" pitchFamily="34" charset="0"/>
                      </a:endParaRPr>
                    </a:p>
                  </a:txBody>
                  <a:tcPr marL="125253" marR="7767" marT="96348" marB="96348" anchor="ctr">
                    <a:lnL w="12700" cmpd="sng">
                      <a:noFill/>
                    </a:lnL>
                    <a:lnR w="12700" cmpd="sng">
                      <a:noFill/>
                    </a:lnR>
                    <a:lnT w="19050" cap="flat" cmpd="sng" algn="ctr">
                      <a:noFill/>
                      <a:prstDash val="solid"/>
                    </a:lnT>
                    <a:lnB w="38100" cmpd="sng">
                      <a:noFill/>
                    </a:lnB>
                    <a:solidFill>
                      <a:schemeClr val="accent1"/>
                    </a:solidFill>
                  </a:tcPr>
                </a:tc>
                <a:tc>
                  <a:txBody>
                    <a:bodyPr/>
                    <a:lstStyle/>
                    <a:p>
                      <a:pPr algn="ctr" fontAlgn="ctr"/>
                      <a:r>
                        <a:rPr lang="en-US" sz="2000" b="0" u="none" strike="noStrike" cap="none" spc="0" dirty="0">
                          <a:solidFill>
                            <a:schemeClr val="bg1"/>
                          </a:solidFill>
                          <a:effectLst/>
                        </a:rPr>
                        <a:t>PO-11</a:t>
                      </a:r>
                      <a:endParaRPr lang="en-US" sz="2000" b="0" i="0" u="none" strike="noStrike" cap="none" spc="0" dirty="0">
                        <a:solidFill>
                          <a:schemeClr val="bg1"/>
                        </a:solidFill>
                        <a:effectLst/>
                        <a:latin typeface="Calibri" panose="020F0502020204030204" pitchFamily="34" charset="0"/>
                      </a:endParaRPr>
                    </a:p>
                  </a:txBody>
                  <a:tcPr marL="125253" marR="7767" marT="96348" marB="96348" anchor="ctr">
                    <a:lnL w="12700" cmpd="sng">
                      <a:noFill/>
                    </a:lnL>
                    <a:lnR w="12700" cmpd="sng">
                      <a:noFill/>
                    </a:lnR>
                    <a:lnT w="19050" cap="flat" cmpd="sng" algn="ctr">
                      <a:noFill/>
                      <a:prstDash val="solid"/>
                    </a:lnT>
                    <a:lnB w="38100" cmpd="sng">
                      <a:noFill/>
                    </a:lnB>
                    <a:solidFill>
                      <a:schemeClr val="accent1"/>
                    </a:solidFill>
                  </a:tcPr>
                </a:tc>
                <a:tc>
                  <a:txBody>
                    <a:bodyPr/>
                    <a:lstStyle/>
                    <a:p>
                      <a:pPr algn="ctr" fontAlgn="ctr"/>
                      <a:r>
                        <a:rPr lang="en-US" sz="2000" b="0" u="none" strike="noStrike" cap="none" spc="0" dirty="0">
                          <a:solidFill>
                            <a:schemeClr val="bg1"/>
                          </a:solidFill>
                          <a:effectLst/>
                        </a:rPr>
                        <a:t>PO-12</a:t>
                      </a:r>
                      <a:endParaRPr lang="en-US" sz="2000" b="0" i="0" u="none" strike="noStrike" cap="none" spc="0" dirty="0">
                        <a:solidFill>
                          <a:schemeClr val="bg1"/>
                        </a:solidFill>
                        <a:effectLst/>
                        <a:latin typeface="Calibri" panose="020F0502020204030204" pitchFamily="34" charset="0"/>
                      </a:endParaRPr>
                    </a:p>
                  </a:txBody>
                  <a:tcPr marL="125253" marR="7767" marT="96348" marB="96348"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 xmlns:a16="http://schemas.microsoft.com/office/drawing/2014/main" val="3434770955"/>
                  </a:ext>
                </a:extLst>
              </a:tr>
              <a:tr h="456048">
                <a:tc>
                  <a:txBody>
                    <a:bodyPr/>
                    <a:lstStyle/>
                    <a:p>
                      <a:pPr algn="ctr" fontAlgn="ctr"/>
                      <a:r>
                        <a:rPr lang="en-US" sz="2000" u="none" strike="noStrike" cap="none" spc="0" dirty="0">
                          <a:solidFill>
                            <a:schemeClr val="tx1"/>
                          </a:solidFill>
                          <a:effectLst/>
                        </a:rPr>
                        <a:t>CO1</a:t>
                      </a:r>
                      <a:endParaRPr lang="en-US" sz="2000" b="0" i="0" u="none" strike="noStrike" cap="none" spc="0" dirty="0">
                        <a:solidFill>
                          <a:schemeClr val="tx1"/>
                        </a:solidFill>
                        <a:effectLst/>
                        <a:latin typeface="Calibri" panose="020F0502020204030204" pitchFamily="34" charset="0"/>
                      </a:endParaRPr>
                    </a:p>
                  </a:txBody>
                  <a:tcPr marL="125253" marR="7767" marT="96348" marB="96348" anchor="ctr">
                    <a:lnL w="38100" cap="flat" cmpd="sng" algn="ctr">
                      <a:no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algn="ctr" fontAlgn="ctr"/>
                      <a:r>
                        <a:rPr lang="en-US" sz="2000" u="none" strike="noStrike" cap="none" spc="0" dirty="0">
                          <a:solidFill>
                            <a:schemeClr val="tx1"/>
                          </a:solidFill>
                          <a:effectLst/>
                        </a:rPr>
                        <a:t>1</a:t>
                      </a:r>
                      <a:endParaRPr lang="en-US" sz="2000" b="0" i="0" u="none" strike="noStrike" cap="none" spc="0" dirty="0">
                        <a:solidFill>
                          <a:schemeClr val="tx1"/>
                        </a:solidFill>
                        <a:effectLst/>
                        <a:latin typeface="Calibri" panose="020F0502020204030204" pitchFamily="34" charset="0"/>
                      </a:endParaRPr>
                    </a:p>
                  </a:txBody>
                  <a:tcPr marL="125253" marR="7767" marT="96348" marB="96348"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algn="ctr" fontAlgn="ctr"/>
                      <a:r>
                        <a:rPr lang="en-US" sz="2000" u="none" strike="noStrike" cap="none" spc="0" dirty="0">
                          <a:solidFill>
                            <a:schemeClr val="tx1"/>
                          </a:solidFill>
                          <a:effectLst/>
                        </a:rPr>
                        <a:t>2</a:t>
                      </a:r>
                      <a:endParaRPr lang="en-US" sz="2000" b="0" i="0" u="none" strike="noStrike" cap="none" spc="0" dirty="0">
                        <a:solidFill>
                          <a:schemeClr val="tx1"/>
                        </a:solidFill>
                        <a:effectLst/>
                        <a:latin typeface="Calibri" panose="020F0502020204030204" pitchFamily="34" charset="0"/>
                      </a:endParaRPr>
                    </a:p>
                  </a:txBody>
                  <a:tcPr marL="125253" marR="7767" marT="96348" marB="96348"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algn="ctr" fontAlgn="ctr"/>
                      <a:r>
                        <a:rPr lang="en-US" sz="2000" u="none" strike="noStrike" cap="none" spc="0" dirty="0">
                          <a:solidFill>
                            <a:schemeClr val="tx1"/>
                          </a:solidFill>
                          <a:effectLst/>
                        </a:rPr>
                        <a:t>2</a:t>
                      </a:r>
                      <a:endParaRPr lang="en-US" sz="2000" b="0" i="0" u="none" strike="noStrike" cap="none" spc="0" dirty="0">
                        <a:solidFill>
                          <a:schemeClr val="tx1"/>
                        </a:solidFill>
                        <a:effectLst/>
                        <a:latin typeface="Calibri" panose="020F0502020204030204" pitchFamily="34" charset="0"/>
                      </a:endParaRPr>
                    </a:p>
                  </a:txBody>
                  <a:tcPr marL="125253" marR="7767" marT="96348" marB="96348"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algn="ctr" fontAlgn="ctr"/>
                      <a:r>
                        <a:rPr lang="en-US" sz="2000" u="none" strike="noStrike" cap="none" spc="0" dirty="0">
                          <a:solidFill>
                            <a:schemeClr val="tx1"/>
                          </a:solidFill>
                          <a:effectLst/>
                        </a:rPr>
                        <a:t>1</a:t>
                      </a:r>
                      <a:endParaRPr lang="en-US" sz="2000" b="0" i="0" u="none" strike="noStrike" cap="none" spc="0" dirty="0">
                        <a:solidFill>
                          <a:schemeClr val="tx1"/>
                        </a:solidFill>
                        <a:effectLst/>
                        <a:latin typeface="Calibri" panose="020F0502020204030204" pitchFamily="34" charset="0"/>
                      </a:endParaRPr>
                    </a:p>
                  </a:txBody>
                  <a:tcPr marL="125253" marR="7767" marT="96348" marB="96348"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algn="ctr" fontAlgn="ctr"/>
                      <a:r>
                        <a:rPr lang="en-US" sz="2000" u="none" strike="noStrike" cap="none" spc="0" dirty="0">
                          <a:solidFill>
                            <a:schemeClr val="tx1"/>
                          </a:solidFill>
                          <a:effectLst/>
                        </a:rPr>
                        <a:t>1</a:t>
                      </a:r>
                      <a:endParaRPr lang="en-US" sz="2000" b="0" i="0" u="none" strike="noStrike" cap="none" spc="0" dirty="0">
                        <a:solidFill>
                          <a:schemeClr val="tx1"/>
                        </a:solidFill>
                        <a:effectLst/>
                        <a:latin typeface="Calibri" panose="020F0502020204030204" pitchFamily="34" charset="0"/>
                      </a:endParaRPr>
                    </a:p>
                  </a:txBody>
                  <a:tcPr marL="125253" marR="7767" marT="96348" marB="96348"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algn="ctr" fontAlgn="ctr"/>
                      <a:r>
                        <a:rPr lang="en-US" sz="2000" u="none" strike="noStrike" cap="none" spc="0" dirty="0">
                          <a:solidFill>
                            <a:schemeClr val="tx1"/>
                          </a:solidFill>
                          <a:effectLst/>
                        </a:rPr>
                        <a:t>1</a:t>
                      </a:r>
                      <a:endParaRPr lang="en-US" sz="2000" b="0" i="0" u="none" strike="noStrike" cap="none" spc="0" dirty="0">
                        <a:solidFill>
                          <a:schemeClr val="tx1"/>
                        </a:solidFill>
                        <a:effectLst/>
                        <a:latin typeface="Calibri" panose="020F0502020204030204" pitchFamily="34" charset="0"/>
                      </a:endParaRPr>
                    </a:p>
                  </a:txBody>
                  <a:tcPr marL="125253" marR="7767" marT="96348" marB="96348"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algn="ctr" fontAlgn="ctr"/>
                      <a:r>
                        <a:rPr lang="en-US" sz="2000" u="none" strike="noStrike" cap="none" spc="0" dirty="0">
                          <a:solidFill>
                            <a:schemeClr val="tx1"/>
                          </a:solidFill>
                          <a:effectLst/>
                        </a:rPr>
                        <a:t>2</a:t>
                      </a:r>
                      <a:endParaRPr lang="en-US" sz="2000" b="0" i="0" u="none" strike="noStrike" cap="none" spc="0" dirty="0">
                        <a:solidFill>
                          <a:schemeClr val="tx1"/>
                        </a:solidFill>
                        <a:effectLst/>
                        <a:latin typeface="Calibri" panose="020F0502020204030204" pitchFamily="34" charset="0"/>
                      </a:endParaRPr>
                    </a:p>
                  </a:txBody>
                  <a:tcPr marL="125253" marR="7767" marT="96348" marB="96348"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algn="ctr" fontAlgn="ctr"/>
                      <a:r>
                        <a:rPr lang="en-US" sz="2000" u="none" strike="noStrike" cap="none" spc="0" dirty="0">
                          <a:solidFill>
                            <a:schemeClr val="tx1"/>
                          </a:solidFill>
                          <a:effectLst/>
                        </a:rPr>
                        <a:t>1</a:t>
                      </a:r>
                      <a:endParaRPr lang="en-US" sz="2000" b="0" i="0" u="none" strike="noStrike" cap="none" spc="0" dirty="0">
                        <a:solidFill>
                          <a:schemeClr val="tx1"/>
                        </a:solidFill>
                        <a:effectLst/>
                        <a:latin typeface="Calibri" panose="020F0502020204030204" pitchFamily="34" charset="0"/>
                      </a:endParaRPr>
                    </a:p>
                  </a:txBody>
                  <a:tcPr marL="125253" marR="7767" marT="96348" marB="96348"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algn="ctr" fontAlgn="ctr"/>
                      <a:r>
                        <a:rPr lang="en-US" sz="2000" u="none" strike="noStrike" cap="none" spc="0" dirty="0">
                          <a:solidFill>
                            <a:schemeClr val="tx1"/>
                          </a:solidFill>
                          <a:effectLst/>
                        </a:rPr>
                        <a:t>2</a:t>
                      </a:r>
                      <a:endParaRPr lang="en-US" sz="2000" b="0" i="0" u="none" strike="noStrike" cap="none" spc="0" dirty="0">
                        <a:solidFill>
                          <a:schemeClr val="tx1"/>
                        </a:solidFill>
                        <a:effectLst/>
                        <a:latin typeface="Calibri" panose="020F0502020204030204" pitchFamily="34" charset="0"/>
                      </a:endParaRPr>
                    </a:p>
                  </a:txBody>
                  <a:tcPr marL="125253" marR="7767" marT="96348" marB="96348"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algn="ctr" fontAlgn="ctr"/>
                      <a:r>
                        <a:rPr lang="en-US" sz="2000" u="none" strike="noStrike" cap="none" spc="0" dirty="0">
                          <a:solidFill>
                            <a:schemeClr val="tx1"/>
                          </a:solidFill>
                          <a:effectLst/>
                        </a:rPr>
                        <a:t>2</a:t>
                      </a:r>
                      <a:endParaRPr lang="en-US" sz="2000" b="0" i="0" u="none" strike="noStrike" cap="none" spc="0" dirty="0">
                        <a:solidFill>
                          <a:schemeClr val="tx1"/>
                        </a:solidFill>
                        <a:effectLst/>
                        <a:latin typeface="Calibri" panose="020F0502020204030204" pitchFamily="34" charset="0"/>
                      </a:endParaRPr>
                    </a:p>
                  </a:txBody>
                  <a:tcPr marL="125253" marR="7767" marT="96348" marB="96348"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algn="ctr" fontAlgn="ctr"/>
                      <a:r>
                        <a:rPr lang="en-US" sz="2000" u="none" strike="noStrike" cap="none" spc="0" dirty="0">
                          <a:solidFill>
                            <a:schemeClr val="tx1"/>
                          </a:solidFill>
                          <a:effectLst/>
                        </a:rPr>
                        <a:t>2</a:t>
                      </a:r>
                      <a:endParaRPr lang="en-US" sz="2000" b="0" i="0" u="none" strike="noStrike" cap="none" spc="0" dirty="0">
                        <a:solidFill>
                          <a:schemeClr val="tx1"/>
                        </a:solidFill>
                        <a:effectLst/>
                        <a:latin typeface="Calibri" panose="020F0502020204030204" pitchFamily="34" charset="0"/>
                      </a:endParaRPr>
                    </a:p>
                  </a:txBody>
                  <a:tcPr marL="125253" marR="7767" marT="96348" marB="96348"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algn="ctr" fontAlgn="ctr"/>
                      <a:r>
                        <a:rPr lang="en-US" sz="2000" u="none" strike="noStrike" cap="none" spc="0" dirty="0">
                          <a:solidFill>
                            <a:schemeClr val="tx1"/>
                          </a:solidFill>
                          <a:effectLst/>
                        </a:rPr>
                        <a:t>2</a:t>
                      </a:r>
                      <a:endParaRPr lang="en-US" sz="2000" b="0" i="0" u="none" strike="noStrike" cap="none" spc="0" dirty="0">
                        <a:solidFill>
                          <a:schemeClr val="tx1"/>
                        </a:solidFill>
                        <a:effectLst/>
                        <a:latin typeface="Calibri" panose="020F0502020204030204" pitchFamily="34" charset="0"/>
                      </a:endParaRPr>
                    </a:p>
                  </a:txBody>
                  <a:tcPr marL="125253" marR="7767" marT="96348" marB="96348" anchor="ctr">
                    <a:lnL w="6350" cap="flat" cmpd="sng" algn="ctr">
                      <a:solidFill>
                        <a:schemeClr val="tx1">
                          <a:lumMod val="75000"/>
                          <a:lumOff val="25000"/>
                        </a:schemeClr>
                      </a:solidFill>
                      <a:prstDash val="solid"/>
                    </a:lnL>
                    <a:lnR w="38100" cap="flat" cmpd="sng" algn="ctr">
                      <a:noFill/>
                      <a:prstDash val="solid"/>
                    </a:lnR>
                    <a:lnT w="38100" cmpd="sng">
                      <a:noFill/>
                    </a:lnT>
                    <a:lnB w="6350" cap="flat" cmpd="sng" algn="ctr">
                      <a:noFill/>
                      <a:prstDash val="solid"/>
                    </a:lnB>
                    <a:solidFill>
                      <a:srgbClr val="F2F2F2">
                        <a:alpha val="30196"/>
                      </a:srgbClr>
                    </a:solidFill>
                  </a:tcPr>
                </a:tc>
                <a:extLst>
                  <a:ext uri="{0D108BD9-81ED-4DB2-BD59-A6C34878D82A}">
                    <a16:rowId xmlns="" xmlns:a16="http://schemas.microsoft.com/office/drawing/2014/main" val="3295517138"/>
                  </a:ext>
                </a:extLst>
              </a:tr>
              <a:tr h="456048">
                <a:tc>
                  <a:txBody>
                    <a:bodyPr/>
                    <a:lstStyle/>
                    <a:p>
                      <a:pPr algn="ctr" fontAlgn="ctr"/>
                      <a:r>
                        <a:rPr lang="en-US" sz="2000" u="none" strike="noStrike" cap="none" spc="0" dirty="0">
                          <a:solidFill>
                            <a:schemeClr val="tx1"/>
                          </a:solidFill>
                          <a:effectLst/>
                        </a:rPr>
                        <a:t>CO2</a:t>
                      </a:r>
                      <a:endParaRPr lang="en-US" sz="2000" b="0" i="0" u="none" strike="noStrike" cap="none" spc="0" dirty="0">
                        <a:solidFill>
                          <a:schemeClr val="tx1"/>
                        </a:solidFill>
                        <a:effectLst/>
                        <a:latin typeface="Calibri" panose="020F0502020204030204" pitchFamily="34" charset="0"/>
                      </a:endParaRPr>
                    </a:p>
                  </a:txBody>
                  <a:tcPr marL="125253" marR="7767" marT="96348" marB="96348"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ctr" fontAlgn="ctr"/>
                      <a:r>
                        <a:rPr lang="en-US" sz="2000" u="none" strike="noStrike" cap="none" spc="0" dirty="0">
                          <a:solidFill>
                            <a:schemeClr val="tx1"/>
                          </a:solidFill>
                          <a:effectLst/>
                        </a:rPr>
                        <a:t>1</a:t>
                      </a:r>
                      <a:endParaRPr lang="en-US" sz="2000" b="0" i="0" u="none" strike="noStrike" cap="none" spc="0" dirty="0">
                        <a:solidFill>
                          <a:schemeClr val="tx1"/>
                        </a:solidFill>
                        <a:effectLst/>
                        <a:latin typeface="Calibri" panose="020F0502020204030204" pitchFamily="34" charset="0"/>
                      </a:endParaRPr>
                    </a:p>
                  </a:txBody>
                  <a:tcPr marL="125253" marR="7767" marT="96348" marB="96348"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ctr" fontAlgn="ctr"/>
                      <a:r>
                        <a:rPr lang="en-US" sz="2000" u="none" strike="noStrike" cap="none" spc="0" dirty="0">
                          <a:solidFill>
                            <a:schemeClr val="tx1"/>
                          </a:solidFill>
                          <a:effectLst/>
                        </a:rPr>
                        <a:t>2</a:t>
                      </a:r>
                      <a:endParaRPr lang="en-US" sz="2000" b="0" i="0" u="none" strike="noStrike" cap="none" spc="0" dirty="0">
                        <a:solidFill>
                          <a:schemeClr val="tx1"/>
                        </a:solidFill>
                        <a:effectLst/>
                        <a:latin typeface="Calibri" panose="020F0502020204030204" pitchFamily="34" charset="0"/>
                      </a:endParaRPr>
                    </a:p>
                  </a:txBody>
                  <a:tcPr marL="125253" marR="7767" marT="96348" marB="96348"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ctr" fontAlgn="ctr"/>
                      <a:r>
                        <a:rPr lang="en-US" sz="2000" u="none" strike="noStrike" cap="none" spc="0" dirty="0">
                          <a:solidFill>
                            <a:schemeClr val="tx1"/>
                          </a:solidFill>
                          <a:effectLst/>
                        </a:rPr>
                        <a:t>1</a:t>
                      </a:r>
                      <a:endParaRPr lang="en-US" sz="2000" b="0" i="0" u="none" strike="noStrike" cap="none" spc="0" dirty="0">
                        <a:solidFill>
                          <a:schemeClr val="tx1"/>
                        </a:solidFill>
                        <a:effectLst/>
                        <a:latin typeface="Calibri" panose="020F0502020204030204" pitchFamily="34" charset="0"/>
                      </a:endParaRPr>
                    </a:p>
                  </a:txBody>
                  <a:tcPr marL="125253" marR="7767" marT="96348" marB="96348"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ctr" fontAlgn="ctr"/>
                      <a:r>
                        <a:rPr lang="en-US" sz="2000" u="none" strike="noStrike" cap="none" spc="0" dirty="0">
                          <a:solidFill>
                            <a:schemeClr val="tx1"/>
                          </a:solidFill>
                          <a:effectLst/>
                        </a:rPr>
                        <a:t>1</a:t>
                      </a:r>
                      <a:endParaRPr lang="en-US" sz="2000" b="0" i="0" u="none" strike="noStrike" cap="none" spc="0" dirty="0">
                        <a:solidFill>
                          <a:schemeClr val="tx1"/>
                        </a:solidFill>
                        <a:effectLst/>
                        <a:latin typeface="Calibri" panose="020F0502020204030204" pitchFamily="34" charset="0"/>
                      </a:endParaRPr>
                    </a:p>
                  </a:txBody>
                  <a:tcPr marL="125253" marR="7767" marT="96348" marB="96348"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ctr" fontAlgn="ctr"/>
                      <a:r>
                        <a:rPr lang="en-US" sz="2000" u="none" strike="noStrike" cap="none" spc="0" dirty="0">
                          <a:solidFill>
                            <a:schemeClr val="tx1"/>
                          </a:solidFill>
                          <a:effectLst/>
                        </a:rPr>
                        <a:t>1</a:t>
                      </a:r>
                      <a:endParaRPr lang="en-US" sz="2000" b="0" i="0" u="none" strike="noStrike" cap="none" spc="0" dirty="0">
                        <a:solidFill>
                          <a:schemeClr val="tx1"/>
                        </a:solidFill>
                        <a:effectLst/>
                        <a:latin typeface="Calibri" panose="020F0502020204030204" pitchFamily="34" charset="0"/>
                      </a:endParaRPr>
                    </a:p>
                  </a:txBody>
                  <a:tcPr marL="125253" marR="7767" marT="96348" marB="96348"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ctr" fontAlgn="ctr"/>
                      <a:r>
                        <a:rPr lang="en-US" sz="2000" u="none" strike="noStrike" cap="none" spc="0" dirty="0">
                          <a:solidFill>
                            <a:schemeClr val="tx1"/>
                          </a:solidFill>
                          <a:effectLst/>
                        </a:rPr>
                        <a:t>2</a:t>
                      </a:r>
                      <a:endParaRPr lang="en-US" sz="2000" b="0" i="0" u="none" strike="noStrike" cap="none" spc="0" dirty="0">
                        <a:solidFill>
                          <a:schemeClr val="tx1"/>
                        </a:solidFill>
                        <a:effectLst/>
                        <a:latin typeface="Calibri" panose="020F0502020204030204" pitchFamily="34" charset="0"/>
                      </a:endParaRPr>
                    </a:p>
                  </a:txBody>
                  <a:tcPr marL="125253" marR="7767" marT="96348" marB="96348"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ctr" fontAlgn="ctr"/>
                      <a:r>
                        <a:rPr lang="en-US" sz="2000" u="none" strike="noStrike" cap="none" spc="0" dirty="0">
                          <a:solidFill>
                            <a:schemeClr val="tx1"/>
                          </a:solidFill>
                          <a:effectLst/>
                        </a:rPr>
                        <a:t>1</a:t>
                      </a:r>
                      <a:endParaRPr lang="en-US" sz="2000" b="0" i="0" u="none" strike="noStrike" cap="none" spc="0" dirty="0">
                        <a:solidFill>
                          <a:schemeClr val="tx1"/>
                        </a:solidFill>
                        <a:effectLst/>
                        <a:latin typeface="Calibri" panose="020F0502020204030204" pitchFamily="34" charset="0"/>
                      </a:endParaRPr>
                    </a:p>
                  </a:txBody>
                  <a:tcPr marL="125253" marR="7767" marT="96348" marB="96348"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ctr" fontAlgn="ctr"/>
                      <a:r>
                        <a:rPr lang="en-US" sz="2000" u="none" strike="noStrike" cap="none" spc="0" dirty="0">
                          <a:solidFill>
                            <a:schemeClr val="tx1"/>
                          </a:solidFill>
                          <a:effectLst/>
                        </a:rPr>
                        <a:t>2</a:t>
                      </a:r>
                      <a:endParaRPr lang="en-US" sz="2000" b="0" i="0" u="none" strike="noStrike" cap="none" spc="0" dirty="0">
                        <a:solidFill>
                          <a:schemeClr val="tx1"/>
                        </a:solidFill>
                        <a:effectLst/>
                        <a:latin typeface="Calibri" panose="020F0502020204030204" pitchFamily="34" charset="0"/>
                      </a:endParaRPr>
                    </a:p>
                  </a:txBody>
                  <a:tcPr marL="125253" marR="7767" marT="96348" marB="96348"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ctr" fontAlgn="ctr"/>
                      <a:r>
                        <a:rPr lang="en-US" sz="2000" u="none" strike="noStrike" cap="none" spc="0" dirty="0">
                          <a:solidFill>
                            <a:schemeClr val="tx1"/>
                          </a:solidFill>
                          <a:effectLst/>
                        </a:rPr>
                        <a:t>2</a:t>
                      </a:r>
                      <a:endParaRPr lang="en-US" sz="2000" b="0" i="0" u="none" strike="noStrike" cap="none" spc="0" dirty="0">
                        <a:solidFill>
                          <a:schemeClr val="tx1"/>
                        </a:solidFill>
                        <a:effectLst/>
                        <a:latin typeface="Calibri" panose="020F0502020204030204" pitchFamily="34" charset="0"/>
                      </a:endParaRPr>
                    </a:p>
                  </a:txBody>
                  <a:tcPr marL="125253" marR="7767" marT="96348" marB="96348"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ctr" fontAlgn="ctr"/>
                      <a:r>
                        <a:rPr lang="en-US" sz="2000" u="none" strike="noStrike" cap="none" spc="0" dirty="0">
                          <a:solidFill>
                            <a:schemeClr val="tx1"/>
                          </a:solidFill>
                          <a:effectLst/>
                        </a:rPr>
                        <a:t>2</a:t>
                      </a:r>
                      <a:endParaRPr lang="en-US" sz="2000" b="0" i="0" u="none" strike="noStrike" cap="none" spc="0" dirty="0">
                        <a:solidFill>
                          <a:schemeClr val="tx1"/>
                        </a:solidFill>
                        <a:effectLst/>
                        <a:latin typeface="Calibri" panose="020F0502020204030204" pitchFamily="34" charset="0"/>
                      </a:endParaRPr>
                    </a:p>
                  </a:txBody>
                  <a:tcPr marL="125253" marR="7767" marT="96348" marB="96348"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ctr" fontAlgn="ctr"/>
                      <a:r>
                        <a:rPr lang="en-US" sz="2000" u="none" strike="noStrike" cap="none" spc="0" dirty="0">
                          <a:solidFill>
                            <a:schemeClr val="tx1"/>
                          </a:solidFill>
                          <a:effectLst/>
                        </a:rPr>
                        <a:t>1</a:t>
                      </a:r>
                      <a:endParaRPr lang="en-US" sz="2000" b="0" i="0" u="none" strike="noStrike" cap="none" spc="0" dirty="0">
                        <a:solidFill>
                          <a:schemeClr val="tx1"/>
                        </a:solidFill>
                        <a:effectLst/>
                        <a:latin typeface="Calibri" panose="020F0502020204030204" pitchFamily="34" charset="0"/>
                      </a:endParaRPr>
                    </a:p>
                  </a:txBody>
                  <a:tcPr marL="125253" marR="7767" marT="96348" marB="96348"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ctr" fontAlgn="ctr"/>
                      <a:r>
                        <a:rPr lang="en-US" sz="2000" u="none" strike="noStrike" cap="none" spc="0" dirty="0">
                          <a:solidFill>
                            <a:schemeClr val="tx1"/>
                          </a:solidFill>
                          <a:effectLst/>
                        </a:rPr>
                        <a:t>2</a:t>
                      </a:r>
                      <a:endParaRPr lang="en-US" sz="2000" b="0" i="0" u="none" strike="noStrike" cap="none" spc="0" dirty="0">
                        <a:solidFill>
                          <a:schemeClr val="tx1"/>
                        </a:solidFill>
                        <a:effectLst/>
                        <a:latin typeface="Calibri" panose="020F0502020204030204" pitchFamily="34" charset="0"/>
                      </a:endParaRPr>
                    </a:p>
                  </a:txBody>
                  <a:tcPr marL="125253" marR="7767" marT="96348" marB="96348" anchor="ctr">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 xmlns:a16="http://schemas.microsoft.com/office/drawing/2014/main" val="3132771309"/>
                  </a:ext>
                </a:extLst>
              </a:tr>
              <a:tr h="456048">
                <a:tc>
                  <a:txBody>
                    <a:bodyPr/>
                    <a:lstStyle/>
                    <a:p>
                      <a:pPr algn="ctr" fontAlgn="ctr"/>
                      <a:r>
                        <a:rPr lang="en-US" sz="2000" u="none" strike="noStrike" cap="none" spc="0" dirty="0">
                          <a:solidFill>
                            <a:schemeClr val="tx1"/>
                          </a:solidFill>
                          <a:effectLst/>
                        </a:rPr>
                        <a:t>CO3</a:t>
                      </a:r>
                      <a:endParaRPr lang="en-US" sz="2000" b="0" i="0" u="none" strike="noStrike" cap="none" spc="0" dirty="0">
                        <a:solidFill>
                          <a:schemeClr val="tx1"/>
                        </a:solidFill>
                        <a:effectLst/>
                        <a:latin typeface="Calibri" panose="020F0502020204030204" pitchFamily="34" charset="0"/>
                      </a:endParaRPr>
                    </a:p>
                  </a:txBody>
                  <a:tcPr marL="125253" marR="7767" marT="96348" marB="96348" anchor="ctr">
                    <a:lnL w="38100" cap="flat" cmpd="sng" algn="ctr">
                      <a:no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algn="ctr" fontAlgn="ctr"/>
                      <a:r>
                        <a:rPr lang="en-US" sz="2000" u="none" strike="noStrike" cap="none" spc="0" dirty="0">
                          <a:solidFill>
                            <a:schemeClr val="tx1"/>
                          </a:solidFill>
                          <a:effectLst/>
                        </a:rPr>
                        <a:t>1</a:t>
                      </a:r>
                      <a:endParaRPr lang="en-US" sz="2000" b="0" i="0" u="none" strike="noStrike" cap="none" spc="0" dirty="0">
                        <a:solidFill>
                          <a:schemeClr val="tx1"/>
                        </a:solidFill>
                        <a:effectLst/>
                        <a:latin typeface="Calibri" panose="020F0502020204030204" pitchFamily="34" charset="0"/>
                      </a:endParaRPr>
                    </a:p>
                  </a:txBody>
                  <a:tcPr marL="125253" marR="7767" marT="96348" marB="96348"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algn="ctr" fontAlgn="ctr"/>
                      <a:r>
                        <a:rPr lang="en-US" sz="2000" u="none" strike="noStrike" cap="none" spc="0" dirty="0">
                          <a:solidFill>
                            <a:schemeClr val="tx1"/>
                          </a:solidFill>
                          <a:effectLst/>
                        </a:rPr>
                        <a:t>2</a:t>
                      </a:r>
                      <a:endParaRPr lang="en-US" sz="2000" b="0" i="0" u="none" strike="noStrike" cap="none" spc="0" dirty="0">
                        <a:solidFill>
                          <a:schemeClr val="tx1"/>
                        </a:solidFill>
                        <a:effectLst/>
                        <a:latin typeface="Calibri" panose="020F0502020204030204" pitchFamily="34" charset="0"/>
                      </a:endParaRPr>
                    </a:p>
                  </a:txBody>
                  <a:tcPr marL="125253" marR="7767" marT="96348" marB="96348"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algn="ctr" fontAlgn="ctr"/>
                      <a:r>
                        <a:rPr lang="en-US" sz="2000" u="none" strike="noStrike" cap="none" spc="0" dirty="0">
                          <a:solidFill>
                            <a:schemeClr val="tx1"/>
                          </a:solidFill>
                          <a:effectLst/>
                        </a:rPr>
                        <a:t>1</a:t>
                      </a:r>
                      <a:endParaRPr lang="en-US" sz="2000" b="0" i="0" u="none" strike="noStrike" cap="none" spc="0" dirty="0">
                        <a:solidFill>
                          <a:schemeClr val="tx1"/>
                        </a:solidFill>
                        <a:effectLst/>
                        <a:latin typeface="Calibri" panose="020F0502020204030204" pitchFamily="34" charset="0"/>
                      </a:endParaRPr>
                    </a:p>
                  </a:txBody>
                  <a:tcPr marL="125253" marR="7767" marT="96348" marB="96348"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algn="ctr" fontAlgn="ctr"/>
                      <a:r>
                        <a:rPr lang="en-US" sz="2000" u="none" strike="noStrike" cap="none" spc="0" dirty="0">
                          <a:solidFill>
                            <a:schemeClr val="tx1"/>
                          </a:solidFill>
                          <a:effectLst/>
                        </a:rPr>
                        <a:t>2</a:t>
                      </a:r>
                      <a:endParaRPr lang="en-US" sz="2000" b="0" i="0" u="none" strike="noStrike" cap="none" spc="0" dirty="0">
                        <a:solidFill>
                          <a:schemeClr val="tx1"/>
                        </a:solidFill>
                        <a:effectLst/>
                        <a:latin typeface="Calibri" panose="020F0502020204030204" pitchFamily="34" charset="0"/>
                      </a:endParaRPr>
                    </a:p>
                  </a:txBody>
                  <a:tcPr marL="125253" marR="7767" marT="96348" marB="96348"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algn="ctr" fontAlgn="ctr"/>
                      <a:r>
                        <a:rPr lang="en-US" sz="2000" u="none" strike="noStrike" cap="none" spc="0" dirty="0">
                          <a:solidFill>
                            <a:schemeClr val="tx1"/>
                          </a:solidFill>
                          <a:effectLst/>
                        </a:rPr>
                        <a:t>2</a:t>
                      </a:r>
                      <a:endParaRPr lang="en-US" sz="2000" b="0" i="0" u="none" strike="noStrike" cap="none" spc="0" dirty="0">
                        <a:solidFill>
                          <a:schemeClr val="tx1"/>
                        </a:solidFill>
                        <a:effectLst/>
                        <a:latin typeface="Calibri" panose="020F0502020204030204" pitchFamily="34" charset="0"/>
                      </a:endParaRPr>
                    </a:p>
                  </a:txBody>
                  <a:tcPr marL="125253" marR="7767" marT="96348" marB="96348"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algn="ctr" fontAlgn="ctr"/>
                      <a:r>
                        <a:rPr lang="en-US" sz="2000" u="none" strike="noStrike" cap="none" spc="0" dirty="0">
                          <a:solidFill>
                            <a:schemeClr val="tx1"/>
                          </a:solidFill>
                          <a:effectLst/>
                        </a:rPr>
                        <a:t>1</a:t>
                      </a:r>
                      <a:endParaRPr lang="en-US" sz="2000" b="0" i="0" u="none" strike="noStrike" cap="none" spc="0" dirty="0">
                        <a:solidFill>
                          <a:schemeClr val="tx1"/>
                        </a:solidFill>
                        <a:effectLst/>
                        <a:latin typeface="Calibri" panose="020F0502020204030204" pitchFamily="34" charset="0"/>
                      </a:endParaRPr>
                    </a:p>
                  </a:txBody>
                  <a:tcPr marL="125253" marR="7767" marT="96348" marB="96348"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algn="ctr" fontAlgn="ctr"/>
                      <a:r>
                        <a:rPr lang="en-US" sz="2000" u="none" strike="noStrike" cap="none" spc="0" dirty="0">
                          <a:solidFill>
                            <a:schemeClr val="tx1"/>
                          </a:solidFill>
                          <a:effectLst/>
                        </a:rPr>
                        <a:t>2</a:t>
                      </a:r>
                      <a:endParaRPr lang="en-US" sz="2000" b="0" i="0" u="none" strike="noStrike" cap="none" spc="0" dirty="0">
                        <a:solidFill>
                          <a:schemeClr val="tx1"/>
                        </a:solidFill>
                        <a:effectLst/>
                        <a:latin typeface="Calibri" panose="020F0502020204030204" pitchFamily="34" charset="0"/>
                      </a:endParaRPr>
                    </a:p>
                  </a:txBody>
                  <a:tcPr marL="125253" marR="7767" marT="96348" marB="96348"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algn="ctr" fontAlgn="ctr"/>
                      <a:r>
                        <a:rPr lang="en-US" sz="2000" u="none" strike="noStrike" cap="none" spc="0" dirty="0">
                          <a:solidFill>
                            <a:schemeClr val="tx1"/>
                          </a:solidFill>
                          <a:effectLst/>
                        </a:rPr>
                        <a:t>1</a:t>
                      </a:r>
                      <a:endParaRPr lang="en-US" sz="2000" b="0" i="0" u="none" strike="noStrike" cap="none" spc="0" dirty="0">
                        <a:solidFill>
                          <a:schemeClr val="tx1"/>
                        </a:solidFill>
                        <a:effectLst/>
                        <a:latin typeface="Calibri" panose="020F0502020204030204" pitchFamily="34" charset="0"/>
                      </a:endParaRPr>
                    </a:p>
                  </a:txBody>
                  <a:tcPr marL="125253" marR="7767" marT="96348" marB="96348"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algn="ctr" fontAlgn="ctr"/>
                      <a:r>
                        <a:rPr lang="en-US" sz="2000" u="none" strike="noStrike" cap="none" spc="0" dirty="0">
                          <a:solidFill>
                            <a:schemeClr val="tx1"/>
                          </a:solidFill>
                          <a:effectLst/>
                        </a:rPr>
                        <a:t>2</a:t>
                      </a:r>
                      <a:endParaRPr lang="en-US" sz="2000" b="0" i="0" u="none" strike="noStrike" cap="none" spc="0" dirty="0">
                        <a:solidFill>
                          <a:schemeClr val="tx1"/>
                        </a:solidFill>
                        <a:effectLst/>
                        <a:latin typeface="Calibri" panose="020F0502020204030204" pitchFamily="34" charset="0"/>
                      </a:endParaRPr>
                    </a:p>
                  </a:txBody>
                  <a:tcPr marL="125253" marR="7767" marT="96348" marB="96348"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algn="ctr" fontAlgn="ctr"/>
                      <a:r>
                        <a:rPr lang="en-US" sz="2000" u="none" strike="noStrike" cap="none" spc="0" dirty="0">
                          <a:solidFill>
                            <a:schemeClr val="tx1"/>
                          </a:solidFill>
                          <a:effectLst/>
                        </a:rPr>
                        <a:t>2</a:t>
                      </a:r>
                      <a:endParaRPr lang="en-US" sz="2000" b="0" i="0" u="none" strike="noStrike" cap="none" spc="0" dirty="0">
                        <a:solidFill>
                          <a:schemeClr val="tx1"/>
                        </a:solidFill>
                        <a:effectLst/>
                        <a:latin typeface="Calibri" panose="020F0502020204030204" pitchFamily="34" charset="0"/>
                      </a:endParaRPr>
                    </a:p>
                  </a:txBody>
                  <a:tcPr marL="125253" marR="7767" marT="96348" marB="96348"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algn="ctr" fontAlgn="ctr"/>
                      <a:r>
                        <a:rPr lang="en-US" sz="2000" u="none" strike="noStrike" cap="none" spc="0" dirty="0">
                          <a:solidFill>
                            <a:schemeClr val="tx1"/>
                          </a:solidFill>
                          <a:effectLst/>
                        </a:rPr>
                        <a:t>1</a:t>
                      </a:r>
                      <a:endParaRPr lang="en-US" sz="2000" b="0" i="0" u="none" strike="noStrike" cap="none" spc="0" dirty="0">
                        <a:solidFill>
                          <a:schemeClr val="tx1"/>
                        </a:solidFill>
                        <a:effectLst/>
                        <a:latin typeface="Calibri" panose="020F0502020204030204" pitchFamily="34" charset="0"/>
                      </a:endParaRPr>
                    </a:p>
                  </a:txBody>
                  <a:tcPr marL="125253" marR="7767" marT="96348" marB="96348"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algn="ctr" fontAlgn="ctr"/>
                      <a:r>
                        <a:rPr lang="en-US" sz="2000" u="none" strike="noStrike" cap="none" spc="0" dirty="0">
                          <a:solidFill>
                            <a:schemeClr val="tx1"/>
                          </a:solidFill>
                          <a:effectLst/>
                        </a:rPr>
                        <a:t>2</a:t>
                      </a:r>
                      <a:endParaRPr lang="en-US" sz="2000" b="0" i="0" u="none" strike="noStrike" cap="none" spc="0" dirty="0">
                        <a:solidFill>
                          <a:schemeClr val="tx1"/>
                        </a:solidFill>
                        <a:effectLst/>
                        <a:latin typeface="Calibri" panose="020F0502020204030204" pitchFamily="34" charset="0"/>
                      </a:endParaRPr>
                    </a:p>
                  </a:txBody>
                  <a:tcPr marL="125253" marR="7767" marT="96348" marB="96348" anchor="ctr">
                    <a:lnL w="6350" cap="flat" cmpd="sng" algn="ctr">
                      <a:solidFill>
                        <a:schemeClr val="tx1">
                          <a:lumMod val="75000"/>
                          <a:lumOff val="25000"/>
                        </a:schemeClr>
                      </a:solidFill>
                      <a:prstDash val="solid"/>
                    </a:lnL>
                    <a:lnR w="38100" cap="flat" cmpd="sng" algn="ctr">
                      <a:noFill/>
                      <a:prstDash val="solid"/>
                    </a:lnR>
                    <a:lnT w="12700" cmpd="sng">
                      <a:noFill/>
                      <a:prstDash val="solid"/>
                    </a:lnT>
                    <a:lnB w="6350" cap="flat" cmpd="sng" algn="ctr">
                      <a:noFill/>
                      <a:prstDash val="solid"/>
                    </a:lnB>
                    <a:solidFill>
                      <a:srgbClr val="F2F2F2">
                        <a:alpha val="30196"/>
                      </a:srgbClr>
                    </a:solidFill>
                  </a:tcPr>
                </a:tc>
                <a:extLst>
                  <a:ext uri="{0D108BD9-81ED-4DB2-BD59-A6C34878D82A}">
                    <a16:rowId xmlns="" xmlns:a16="http://schemas.microsoft.com/office/drawing/2014/main" val="2573831489"/>
                  </a:ext>
                </a:extLst>
              </a:tr>
              <a:tr h="456048">
                <a:tc>
                  <a:txBody>
                    <a:bodyPr/>
                    <a:lstStyle/>
                    <a:p>
                      <a:pPr algn="ctr" fontAlgn="ctr"/>
                      <a:r>
                        <a:rPr lang="en-US" sz="2000" u="none" strike="noStrike" cap="none" spc="0" dirty="0">
                          <a:solidFill>
                            <a:schemeClr val="tx1"/>
                          </a:solidFill>
                          <a:effectLst/>
                        </a:rPr>
                        <a:t>CO4</a:t>
                      </a:r>
                      <a:endParaRPr lang="en-US" sz="2000" b="0" i="0" u="none" strike="noStrike" cap="none" spc="0" dirty="0">
                        <a:solidFill>
                          <a:schemeClr val="tx1"/>
                        </a:solidFill>
                        <a:effectLst/>
                        <a:latin typeface="Calibri" panose="020F0502020204030204" pitchFamily="34" charset="0"/>
                      </a:endParaRPr>
                    </a:p>
                  </a:txBody>
                  <a:tcPr marL="125253" marR="7767" marT="96348" marB="96348"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ctr" fontAlgn="ctr"/>
                      <a:r>
                        <a:rPr lang="en-US" sz="2000" u="none" strike="noStrike" cap="none" spc="0" dirty="0">
                          <a:solidFill>
                            <a:schemeClr val="tx1"/>
                          </a:solidFill>
                          <a:effectLst/>
                        </a:rPr>
                        <a:t>1</a:t>
                      </a:r>
                      <a:endParaRPr lang="en-US" sz="2000" b="0" i="0" u="none" strike="noStrike" cap="none" spc="0" dirty="0">
                        <a:solidFill>
                          <a:schemeClr val="tx1"/>
                        </a:solidFill>
                        <a:effectLst/>
                        <a:latin typeface="Calibri" panose="020F0502020204030204" pitchFamily="34" charset="0"/>
                      </a:endParaRPr>
                    </a:p>
                  </a:txBody>
                  <a:tcPr marL="125253" marR="7767" marT="96348" marB="96348"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ctr" fontAlgn="ctr"/>
                      <a:r>
                        <a:rPr lang="en-US" sz="2000" u="none" strike="noStrike" cap="none" spc="0" dirty="0">
                          <a:solidFill>
                            <a:schemeClr val="tx1"/>
                          </a:solidFill>
                          <a:effectLst/>
                        </a:rPr>
                        <a:t>2</a:t>
                      </a:r>
                      <a:endParaRPr lang="en-US" sz="2000" b="0" i="0" u="none" strike="noStrike" cap="none" spc="0" dirty="0">
                        <a:solidFill>
                          <a:schemeClr val="tx1"/>
                        </a:solidFill>
                        <a:effectLst/>
                        <a:latin typeface="Calibri" panose="020F0502020204030204" pitchFamily="34" charset="0"/>
                      </a:endParaRPr>
                    </a:p>
                  </a:txBody>
                  <a:tcPr marL="125253" marR="7767" marT="96348" marB="96348"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ctr" fontAlgn="ctr"/>
                      <a:r>
                        <a:rPr lang="en-US" sz="2000" u="none" strike="noStrike" cap="none" spc="0" dirty="0">
                          <a:solidFill>
                            <a:schemeClr val="tx1"/>
                          </a:solidFill>
                          <a:effectLst/>
                        </a:rPr>
                        <a:t>1</a:t>
                      </a:r>
                      <a:endParaRPr lang="en-US" sz="2000" b="0" i="0" u="none" strike="noStrike" cap="none" spc="0" dirty="0">
                        <a:solidFill>
                          <a:schemeClr val="tx1"/>
                        </a:solidFill>
                        <a:effectLst/>
                        <a:latin typeface="Calibri" panose="020F0502020204030204" pitchFamily="34" charset="0"/>
                      </a:endParaRPr>
                    </a:p>
                  </a:txBody>
                  <a:tcPr marL="125253" marR="7767" marT="96348" marB="96348"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ctr" fontAlgn="ctr"/>
                      <a:r>
                        <a:rPr lang="en-US" sz="2000" u="none" strike="noStrike" cap="none" spc="0" dirty="0">
                          <a:solidFill>
                            <a:schemeClr val="tx1"/>
                          </a:solidFill>
                          <a:effectLst/>
                        </a:rPr>
                        <a:t>-</a:t>
                      </a:r>
                      <a:endParaRPr lang="en-US" sz="2000" b="0" i="0" u="none" strike="noStrike" cap="none" spc="0" dirty="0">
                        <a:solidFill>
                          <a:schemeClr val="tx1"/>
                        </a:solidFill>
                        <a:effectLst/>
                        <a:latin typeface="Calibri" panose="020F0502020204030204" pitchFamily="34" charset="0"/>
                      </a:endParaRPr>
                    </a:p>
                  </a:txBody>
                  <a:tcPr marL="125253" marR="7767" marT="96348" marB="96348"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ctr" fontAlgn="ctr"/>
                      <a:r>
                        <a:rPr lang="en-US" sz="2000" u="none" strike="noStrike" cap="none" spc="0" dirty="0">
                          <a:solidFill>
                            <a:schemeClr val="tx1"/>
                          </a:solidFill>
                          <a:effectLst/>
                        </a:rPr>
                        <a:t>-</a:t>
                      </a:r>
                      <a:endParaRPr lang="en-US" sz="2000" b="0" i="0" u="none" strike="noStrike" cap="none" spc="0" dirty="0">
                        <a:solidFill>
                          <a:schemeClr val="tx1"/>
                        </a:solidFill>
                        <a:effectLst/>
                        <a:latin typeface="Calibri" panose="020F0502020204030204" pitchFamily="34" charset="0"/>
                      </a:endParaRPr>
                    </a:p>
                  </a:txBody>
                  <a:tcPr marL="125253" marR="7767" marT="96348" marB="96348"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ctr" fontAlgn="ctr"/>
                      <a:r>
                        <a:rPr lang="en-US" sz="2000" u="none" strike="noStrike" cap="none" spc="0" dirty="0">
                          <a:solidFill>
                            <a:schemeClr val="tx1"/>
                          </a:solidFill>
                          <a:effectLst/>
                        </a:rPr>
                        <a:t>1</a:t>
                      </a:r>
                      <a:endParaRPr lang="en-US" sz="2000" b="0" i="0" u="none" strike="noStrike" cap="none" spc="0" dirty="0">
                        <a:solidFill>
                          <a:schemeClr val="tx1"/>
                        </a:solidFill>
                        <a:effectLst/>
                        <a:latin typeface="Calibri" panose="020F0502020204030204" pitchFamily="34" charset="0"/>
                      </a:endParaRPr>
                    </a:p>
                  </a:txBody>
                  <a:tcPr marL="125253" marR="7767" marT="96348" marB="96348"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ctr" fontAlgn="ctr"/>
                      <a:r>
                        <a:rPr lang="en-US" sz="2000" u="none" strike="noStrike" cap="none" spc="0" dirty="0">
                          <a:solidFill>
                            <a:schemeClr val="tx1"/>
                          </a:solidFill>
                          <a:effectLst/>
                        </a:rPr>
                        <a:t>1</a:t>
                      </a:r>
                      <a:endParaRPr lang="en-US" sz="2000" b="0" i="0" u="none" strike="noStrike" cap="none" spc="0" dirty="0">
                        <a:solidFill>
                          <a:schemeClr val="tx1"/>
                        </a:solidFill>
                        <a:effectLst/>
                        <a:latin typeface="Calibri" panose="020F0502020204030204" pitchFamily="34" charset="0"/>
                      </a:endParaRPr>
                    </a:p>
                  </a:txBody>
                  <a:tcPr marL="125253" marR="7767" marT="96348" marB="96348"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ctr" fontAlgn="ctr"/>
                      <a:r>
                        <a:rPr lang="en-US" sz="2000" u="none" strike="noStrike" cap="none" spc="0" dirty="0">
                          <a:solidFill>
                            <a:schemeClr val="tx1"/>
                          </a:solidFill>
                          <a:effectLst/>
                        </a:rPr>
                        <a:t>-</a:t>
                      </a:r>
                      <a:endParaRPr lang="en-US" sz="2000" b="0" i="0" u="none" strike="noStrike" cap="none" spc="0" dirty="0">
                        <a:solidFill>
                          <a:schemeClr val="tx1"/>
                        </a:solidFill>
                        <a:effectLst/>
                        <a:latin typeface="Calibri" panose="020F0502020204030204" pitchFamily="34" charset="0"/>
                      </a:endParaRPr>
                    </a:p>
                  </a:txBody>
                  <a:tcPr marL="125253" marR="7767" marT="96348" marB="96348"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ctr" fontAlgn="ctr"/>
                      <a:r>
                        <a:rPr lang="en-US" sz="2000" u="none" strike="noStrike" cap="none" spc="0" dirty="0">
                          <a:solidFill>
                            <a:schemeClr val="tx1"/>
                          </a:solidFill>
                          <a:effectLst/>
                        </a:rPr>
                        <a:t>1</a:t>
                      </a:r>
                      <a:endParaRPr lang="en-US" sz="2000" b="0" i="0" u="none" strike="noStrike" cap="none" spc="0" dirty="0">
                        <a:solidFill>
                          <a:schemeClr val="tx1"/>
                        </a:solidFill>
                        <a:effectLst/>
                        <a:latin typeface="Calibri" panose="020F0502020204030204" pitchFamily="34" charset="0"/>
                      </a:endParaRPr>
                    </a:p>
                  </a:txBody>
                  <a:tcPr marL="125253" marR="7767" marT="96348" marB="96348"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ctr" fontAlgn="ctr"/>
                      <a:r>
                        <a:rPr lang="en-US" sz="2000" u="none" strike="noStrike" cap="none" spc="0" dirty="0">
                          <a:solidFill>
                            <a:schemeClr val="tx1"/>
                          </a:solidFill>
                          <a:effectLst/>
                        </a:rPr>
                        <a:t>1</a:t>
                      </a:r>
                      <a:endParaRPr lang="en-US" sz="2000" b="0" i="0" u="none" strike="noStrike" cap="none" spc="0" dirty="0">
                        <a:solidFill>
                          <a:schemeClr val="tx1"/>
                        </a:solidFill>
                        <a:effectLst/>
                        <a:latin typeface="Calibri" panose="020F0502020204030204" pitchFamily="34" charset="0"/>
                      </a:endParaRPr>
                    </a:p>
                  </a:txBody>
                  <a:tcPr marL="125253" marR="7767" marT="96348" marB="96348"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ctr" fontAlgn="ctr"/>
                      <a:r>
                        <a:rPr lang="en-US" sz="2000" u="none" strike="noStrike" cap="none" spc="0" dirty="0">
                          <a:solidFill>
                            <a:schemeClr val="tx1"/>
                          </a:solidFill>
                          <a:effectLst/>
                        </a:rPr>
                        <a:t>-</a:t>
                      </a:r>
                      <a:endParaRPr lang="en-US" sz="2000" b="0" i="0" u="none" strike="noStrike" cap="none" spc="0" dirty="0">
                        <a:solidFill>
                          <a:schemeClr val="tx1"/>
                        </a:solidFill>
                        <a:effectLst/>
                        <a:latin typeface="Calibri" panose="020F0502020204030204" pitchFamily="34" charset="0"/>
                      </a:endParaRPr>
                    </a:p>
                  </a:txBody>
                  <a:tcPr marL="125253" marR="7767" marT="96348" marB="96348"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ctr" fontAlgn="ctr"/>
                      <a:r>
                        <a:rPr lang="en-US" sz="2000" u="none" strike="noStrike" cap="none" spc="0" dirty="0">
                          <a:solidFill>
                            <a:schemeClr val="tx1"/>
                          </a:solidFill>
                          <a:effectLst/>
                        </a:rPr>
                        <a:t>2</a:t>
                      </a:r>
                      <a:endParaRPr lang="en-US" sz="2000" b="0" i="0" u="none" strike="noStrike" cap="none" spc="0" dirty="0">
                        <a:solidFill>
                          <a:schemeClr val="tx1"/>
                        </a:solidFill>
                        <a:effectLst/>
                        <a:latin typeface="Calibri" panose="020F0502020204030204" pitchFamily="34" charset="0"/>
                      </a:endParaRPr>
                    </a:p>
                  </a:txBody>
                  <a:tcPr marL="125253" marR="7767" marT="96348" marB="96348" anchor="ctr">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 xmlns:a16="http://schemas.microsoft.com/office/drawing/2014/main" val="3870908780"/>
                  </a:ext>
                </a:extLst>
              </a:tr>
              <a:tr h="456048">
                <a:tc>
                  <a:txBody>
                    <a:bodyPr/>
                    <a:lstStyle/>
                    <a:p>
                      <a:pPr algn="ctr" fontAlgn="ctr"/>
                      <a:r>
                        <a:rPr lang="en-US" sz="2000" u="none" strike="noStrike" cap="none" spc="0" dirty="0">
                          <a:solidFill>
                            <a:schemeClr val="tx1"/>
                          </a:solidFill>
                          <a:effectLst/>
                        </a:rPr>
                        <a:t>CO5</a:t>
                      </a:r>
                      <a:endParaRPr lang="en-US" sz="2000" b="0" i="0" u="none" strike="noStrike" cap="none" spc="0" dirty="0">
                        <a:solidFill>
                          <a:schemeClr val="tx1"/>
                        </a:solidFill>
                        <a:effectLst/>
                        <a:latin typeface="Calibri" panose="020F0502020204030204" pitchFamily="34" charset="0"/>
                      </a:endParaRPr>
                    </a:p>
                  </a:txBody>
                  <a:tcPr marL="125253" marR="7767" marT="96348" marB="96348" anchor="ctr">
                    <a:lnL w="38100" cap="flat" cmpd="sng" algn="ctr">
                      <a:no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algn="ctr" fontAlgn="ctr"/>
                      <a:r>
                        <a:rPr lang="en-US" sz="2000" u="none" strike="noStrike" cap="none" spc="0" dirty="0">
                          <a:solidFill>
                            <a:schemeClr val="tx1"/>
                          </a:solidFill>
                          <a:effectLst/>
                        </a:rPr>
                        <a:t>1</a:t>
                      </a:r>
                      <a:endParaRPr lang="en-US" sz="2000" b="0" i="0" u="none" strike="noStrike" cap="none" spc="0" dirty="0">
                        <a:solidFill>
                          <a:schemeClr val="tx1"/>
                        </a:solidFill>
                        <a:effectLst/>
                        <a:latin typeface="Calibri" panose="020F0502020204030204" pitchFamily="34" charset="0"/>
                      </a:endParaRPr>
                    </a:p>
                  </a:txBody>
                  <a:tcPr marL="125253" marR="7767" marT="96348" marB="96348"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algn="ctr" fontAlgn="ctr"/>
                      <a:r>
                        <a:rPr lang="en-US" sz="2000" u="none" strike="noStrike" cap="none" spc="0" dirty="0">
                          <a:solidFill>
                            <a:schemeClr val="tx1"/>
                          </a:solidFill>
                          <a:effectLst/>
                        </a:rPr>
                        <a:t>2</a:t>
                      </a:r>
                      <a:endParaRPr lang="en-US" sz="2000" b="0" i="0" u="none" strike="noStrike" cap="none" spc="0" dirty="0">
                        <a:solidFill>
                          <a:schemeClr val="tx1"/>
                        </a:solidFill>
                        <a:effectLst/>
                        <a:latin typeface="Calibri" panose="020F0502020204030204" pitchFamily="34" charset="0"/>
                      </a:endParaRPr>
                    </a:p>
                  </a:txBody>
                  <a:tcPr marL="125253" marR="7767" marT="96348" marB="96348"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algn="ctr" fontAlgn="ctr"/>
                      <a:r>
                        <a:rPr lang="en-US" sz="2000" u="none" strike="noStrike" cap="none" spc="0" dirty="0">
                          <a:solidFill>
                            <a:schemeClr val="tx1"/>
                          </a:solidFill>
                          <a:effectLst/>
                        </a:rPr>
                        <a:t>1</a:t>
                      </a:r>
                      <a:endParaRPr lang="en-US" sz="2000" b="0" i="0" u="none" strike="noStrike" cap="none" spc="0" dirty="0">
                        <a:solidFill>
                          <a:schemeClr val="tx1"/>
                        </a:solidFill>
                        <a:effectLst/>
                        <a:latin typeface="Calibri" panose="020F0502020204030204" pitchFamily="34" charset="0"/>
                      </a:endParaRPr>
                    </a:p>
                  </a:txBody>
                  <a:tcPr marL="125253" marR="7767" marT="96348" marB="96348"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algn="ctr" fontAlgn="ctr"/>
                      <a:r>
                        <a:rPr lang="en-US" sz="2000" u="none" strike="noStrike" cap="none" spc="0" dirty="0">
                          <a:solidFill>
                            <a:schemeClr val="tx1"/>
                          </a:solidFill>
                          <a:effectLst/>
                        </a:rPr>
                        <a:t>-</a:t>
                      </a:r>
                      <a:endParaRPr lang="en-US" sz="2000" b="0" i="0" u="none" strike="noStrike" cap="none" spc="0" dirty="0">
                        <a:solidFill>
                          <a:schemeClr val="tx1"/>
                        </a:solidFill>
                        <a:effectLst/>
                        <a:latin typeface="Calibri" panose="020F0502020204030204" pitchFamily="34" charset="0"/>
                      </a:endParaRPr>
                    </a:p>
                  </a:txBody>
                  <a:tcPr marL="125253" marR="7767" marT="96348" marB="96348"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algn="ctr" fontAlgn="ctr"/>
                      <a:r>
                        <a:rPr lang="en-US" sz="2000" u="none" strike="noStrike" cap="none" spc="0" dirty="0">
                          <a:solidFill>
                            <a:schemeClr val="tx1"/>
                          </a:solidFill>
                          <a:effectLst/>
                        </a:rPr>
                        <a:t>-</a:t>
                      </a:r>
                      <a:endParaRPr lang="en-US" sz="2000" b="0" i="0" u="none" strike="noStrike" cap="none" spc="0" dirty="0">
                        <a:solidFill>
                          <a:schemeClr val="tx1"/>
                        </a:solidFill>
                        <a:effectLst/>
                        <a:latin typeface="Calibri" panose="020F0502020204030204" pitchFamily="34" charset="0"/>
                      </a:endParaRPr>
                    </a:p>
                  </a:txBody>
                  <a:tcPr marL="125253" marR="7767" marT="96348" marB="96348"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algn="ctr" fontAlgn="ctr"/>
                      <a:r>
                        <a:rPr lang="en-US" sz="2000" u="none" strike="noStrike" cap="none" spc="0" dirty="0">
                          <a:solidFill>
                            <a:schemeClr val="tx1"/>
                          </a:solidFill>
                          <a:effectLst/>
                        </a:rPr>
                        <a:t>1</a:t>
                      </a:r>
                      <a:endParaRPr lang="en-US" sz="2000" b="0" i="0" u="none" strike="noStrike" cap="none" spc="0" dirty="0">
                        <a:solidFill>
                          <a:schemeClr val="tx1"/>
                        </a:solidFill>
                        <a:effectLst/>
                        <a:latin typeface="Calibri" panose="020F0502020204030204" pitchFamily="34" charset="0"/>
                      </a:endParaRPr>
                    </a:p>
                  </a:txBody>
                  <a:tcPr marL="125253" marR="7767" marT="96348" marB="96348"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algn="ctr" fontAlgn="ctr"/>
                      <a:r>
                        <a:rPr lang="en-US" sz="2000" u="none" strike="noStrike" cap="none" spc="0" dirty="0">
                          <a:solidFill>
                            <a:schemeClr val="tx1"/>
                          </a:solidFill>
                          <a:effectLst/>
                        </a:rPr>
                        <a:t>1</a:t>
                      </a:r>
                      <a:endParaRPr lang="en-US" sz="2000" b="0" i="0" u="none" strike="noStrike" cap="none" spc="0" dirty="0">
                        <a:solidFill>
                          <a:schemeClr val="tx1"/>
                        </a:solidFill>
                        <a:effectLst/>
                        <a:latin typeface="Calibri" panose="020F0502020204030204" pitchFamily="34" charset="0"/>
                      </a:endParaRPr>
                    </a:p>
                  </a:txBody>
                  <a:tcPr marL="125253" marR="7767" marT="96348" marB="96348"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algn="ctr" fontAlgn="ctr"/>
                      <a:r>
                        <a:rPr lang="en-US" sz="2000" u="none" strike="noStrike" cap="none" spc="0" dirty="0">
                          <a:solidFill>
                            <a:schemeClr val="tx1"/>
                          </a:solidFill>
                          <a:effectLst/>
                        </a:rPr>
                        <a:t>-</a:t>
                      </a:r>
                      <a:endParaRPr lang="en-US" sz="2000" b="0" i="0" u="none" strike="noStrike" cap="none" spc="0" dirty="0">
                        <a:solidFill>
                          <a:schemeClr val="tx1"/>
                        </a:solidFill>
                        <a:effectLst/>
                        <a:latin typeface="Calibri" panose="020F0502020204030204" pitchFamily="34" charset="0"/>
                      </a:endParaRPr>
                    </a:p>
                  </a:txBody>
                  <a:tcPr marL="125253" marR="7767" marT="96348" marB="96348"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algn="ctr" fontAlgn="ctr"/>
                      <a:r>
                        <a:rPr lang="en-US" sz="2000" u="none" strike="noStrike" cap="none" spc="0" dirty="0">
                          <a:solidFill>
                            <a:schemeClr val="tx1"/>
                          </a:solidFill>
                          <a:effectLst/>
                        </a:rPr>
                        <a:t>1</a:t>
                      </a:r>
                      <a:endParaRPr lang="en-US" sz="2000" b="0" i="0" u="none" strike="noStrike" cap="none" spc="0" dirty="0">
                        <a:solidFill>
                          <a:schemeClr val="tx1"/>
                        </a:solidFill>
                        <a:effectLst/>
                        <a:latin typeface="Calibri" panose="020F0502020204030204" pitchFamily="34" charset="0"/>
                      </a:endParaRPr>
                    </a:p>
                  </a:txBody>
                  <a:tcPr marL="125253" marR="7767" marT="96348" marB="96348"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algn="ctr" fontAlgn="ctr"/>
                      <a:r>
                        <a:rPr lang="en-US" sz="2000" u="none" strike="noStrike" cap="none" spc="0" dirty="0">
                          <a:solidFill>
                            <a:schemeClr val="tx1"/>
                          </a:solidFill>
                          <a:effectLst/>
                        </a:rPr>
                        <a:t>1</a:t>
                      </a:r>
                      <a:endParaRPr lang="en-US" sz="2000" b="0" i="0" u="none" strike="noStrike" cap="none" spc="0" dirty="0">
                        <a:solidFill>
                          <a:schemeClr val="tx1"/>
                        </a:solidFill>
                        <a:effectLst/>
                        <a:latin typeface="Calibri" panose="020F0502020204030204" pitchFamily="34" charset="0"/>
                      </a:endParaRPr>
                    </a:p>
                  </a:txBody>
                  <a:tcPr marL="125253" marR="7767" marT="96348" marB="96348"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algn="ctr" fontAlgn="ctr"/>
                      <a:r>
                        <a:rPr lang="en-US" sz="2000" u="none" strike="noStrike" cap="none" spc="0" dirty="0">
                          <a:solidFill>
                            <a:schemeClr val="tx1"/>
                          </a:solidFill>
                          <a:effectLst/>
                        </a:rPr>
                        <a:t>-</a:t>
                      </a:r>
                      <a:endParaRPr lang="en-US" sz="2000" b="0" i="0" u="none" strike="noStrike" cap="none" spc="0" dirty="0">
                        <a:solidFill>
                          <a:schemeClr val="tx1"/>
                        </a:solidFill>
                        <a:effectLst/>
                        <a:latin typeface="Calibri" panose="020F0502020204030204" pitchFamily="34" charset="0"/>
                      </a:endParaRPr>
                    </a:p>
                  </a:txBody>
                  <a:tcPr marL="125253" marR="7767" marT="96348" marB="96348"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algn="ctr" fontAlgn="ctr"/>
                      <a:r>
                        <a:rPr lang="en-US" sz="2000" u="none" strike="noStrike" cap="none" spc="0" dirty="0">
                          <a:solidFill>
                            <a:schemeClr val="tx1"/>
                          </a:solidFill>
                          <a:effectLst/>
                        </a:rPr>
                        <a:t>2</a:t>
                      </a:r>
                      <a:endParaRPr lang="en-US" sz="2000" b="0" i="0" u="none" strike="noStrike" cap="none" spc="0" dirty="0">
                        <a:solidFill>
                          <a:schemeClr val="tx1"/>
                        </a:solidFill>
                        <a:effectLst/>
                        <a:latin typeface="Calibri" panose="020F0502020204030204" pitchFamily="34" charset="0"/>
                      </a:endParaRPr>
                    </a:p>
                  </a:txBody>
                  <a:tcPr marL="125253" marR="7767" marT="96348" marB="96348" anchor="ctr">
                    <a:lnL w="6350" cap="flat" cmpd="sng" algn="ctr">
                      <a:solidFill>
                        <a:schemeClr val="tx1">
                          <a:lumMod val="75000"/>
                          <a:lumOff val="25000"/>
                        </a:schemeClr>
                      </a:solidFill>
                      <a:prstDash val="solid"/>
                    </a:lnL>
                    <a:lnR w="38100" cap="flat" cmpd="sng" algn="ctr">
                      <a:noFill/>
                      <a:prstDash val="solid"/>
                    </a:lnR>
                    <a:lnT w="12700" cmpd="sng">
                      <a:noFill/>
                      <a:prstDash val="solid"/>
                    </a:lnT>
                    <a:lnB w="6350" cap="flat" cmpd="sng" algn="ctr">
                      <a:noFill/>
                      <a:prstDash val="solid"/>
                    </a:lnB>
                    <a:solidFill>
                      <a:srgbClr val="F2F2F2">
                        <a:alpha val="30196"/>
                      </a:srgbClr>
                    </a:solidFill>
                  </a:tcPr>
                </a:tc>
                <a:extLst>
                  <a:ext uri="{0D108BD9-81ED-4DB2-BD59-A6C34878D82A}">
                    <a16:rowId xmlns="" xmlns:a16="http://schemas.microsoft.com/office/drawing/2014/main" val="3945368541"/>
                  </a:ext>
                </a:extLst>
              </a:tr>
              <a:tr h="456048">
                <a:tc>
                  <a:txBody>
                    <a:bodyPr/>
                    <a:lstStyle/>
                    <a:p>
                      <a:pPr algn="ctr" fontAlgn="ctr"/>
                      <a:r>
                        <a:rPr lang="en-US" sz="2000" u="none" strike="noStrike" cap="none" spc="0" dirty="0">
                          <a:solidFill>
                            <a:srgbClr val="FF0000"/>
                          </a:solidFill>
                          <a:effectLst/>
                        </a:rPr>
                        <a:t>Mean</a:t>
                      </a:r>
                      <a:endParaRPr lang="en-US" sz="2000" b="1" i="0" u="none" strike="noStrike" cap="none" spc="0" dirty="0">
                        <a:solidFill>
                          <a:srgbClr val="FF0000"/>
                        </a:solidFill>
                        <a:effectLst/>
                        <a:latin typeface="Calibri" panose="020F0502020204030204" pitchFamily="34" charset="0"/>
                      </a:endParaRPr>
                    </a:p>
                  </a:txBody>
                  <a:tcPr marL="125253" marR="7767" marT="96348" marB="96348"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ctr" fontAlgn="ctr"/>
                      <a:r>
                        <a:rPr lang="en-US" sz="2000" u="none" strike="noStrike" cap="none" spc="0" dirty="0">
                          <a:solidFill>
                            <a:srgbClr val="FF0000"/>
                          </a:solidFill>
                          <a:effectLst/>
                        </a:rPr>
                        <a:t>1</a:t>
                      </a:r>
                      <a:endParaRPr lang="en-US" sz="2000" b="1" i="0" u="none" strike="noStrike" cap="none" spc="0" dirty="0">
                        <a:solidFill>
                          <a:srgbClr val="FF0000"/>
                        </a:solidFill>
                        <a:effectLst/>
                        <a:latin typeface="Calibri" panose="020F0502020204030204" pitchFamily="34" charset="0"/>
                      </a:endParaRPr>
                    </a:p>
                  </a:txBody>
                  <a:tcPr marL="125253" marR="7767" marT="96348" marB="96348"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ctr" fontAlgn="ctr"/>
                      <a:r>
                        <a:rPr lang="en-US" sz="2000" u="none" strike="noStrike" cap="none" spc="0" dirty="0">
                          <a:solidFill>
                            <a:srgbClr val="FF0000"/>
                          </a:solidFill>
                          <a:effectLst/>
                        </a:rPr>
                        <a:t>2</a:t>
                      </a:r>
                      <a:endParaRPr lang="en-US" sz="2000" b="1" i="0" u="none" strike="noStrike" cap="none" spc="0" dirty="0">
                        <a:solidFill>
                          <a:srgbClr val="FF0000"/>
                        </a:solidFill>
                        <a:effectLst/>
                        <a:latin typeface="Calibri" panose="020F0502020204030204" pitchFamily="34" charset="0"/>
                      </a:endParaRPr>
                    </a:p>
                  </a:txBody>
                  <a:tcPr marL="125253" marR="7767" marT="96348" marB="96348"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ctr" fontAlgn="ctr"/>
                      <a:r>
                        <a:rPr lang="en-US" sz="2000" u="none" strike="noStrike" cap="none" spc="0" dirty="0">
                          <a:solidFill>
                            <a:srgbClr val="FF0000"/>
                          </a:solidFill>
                          <a:effectLst/>
                        </a:rPr>
                        <a:t>1.2</a:t>
                      </a:r>
                      <a:endParaRPr lang="en-US" sz="2000" b="1" i="0" u="none" strike="noStrike" cap="none" spc="0" dirty="0">
                        <a:solidFill>
                          <a:srgbClr val="FF0000"/>
                        </a:solidFill>
                        <a:effectLst/>
                        <a:latin typeface="Calibri" panose="020F0502020204030204" pitchFamily="34" charset="0"/>
                      </a:endParaRPr>
                    </a:p>
                  </a:txBody>
                  <a:tcPr marL="125253" marR="7767" marT="96348" marB="96348"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ctr" fontAlgn="ctr"/>
                      <a:r>
                        <a:rPr lang="en-US" sz="2000" u="none" strike="noStrike" cap="none" spc="0" dirty="0">
                          <a:solidFill>
                            <a:srgbClr val="FF0000"/>
                          </a:solidFill>
                          <a:effectLst/>
                        </a:rPr>
                        <a:t>1.3</a:t>
                      </a:r>
                      <a:endParaRPr lang="en-US" sz="2000" b="1" i="0" u="none" strike="noStrike" cap="none" spc="0" dirty="0">
                        <a:solidFill>
                          <a:srgbClr val="FF0000"/>
                        </a:solidFill>
                        <a:effectLst/>
                        <a:latin typeface="Calibri" panose="020F0502020204030204" pitchFamily="34" charset="0"/>
                      </a:endParaRPr>
                    </a:p>
                  </a:txBody>
                  <a:tcPr marL="125253" marR="7767" marT="96348" marB="96348"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ctr" fontAlgn="ctr"/>
                      <a:r>
                        <a:rPr lang="en-US" sz="2000" u="none" strike="noStrike" cap="none" spc="0" dirty="0">
                          <a:solidFill>
                            <a:srgbClr val="FF0000"/>
                          </a:solidFill>
                          <a:effectLst/>
                        </a:rPr>
                        <a:t>1.3</a:t>
                      </a:r>
                      <a:endParaRPr lang="en-US" sz="2000" b="1" i="0" u="none" strike="noStrike" cap="none" spc="0" dirty="0">
                        <a:solidFill>
                          <a:srgbClr val="FF0000"/>
                        </a:solidFill>
                        <a:effectLst/>
                        <a:latin typeface="Calibri" panose="020F0502020204030204" pitchFamily="34" charset="0"/>
                      </a:endParaRPr>
                    </a:p>
                  </a:txBody>
                  <a:tcPr marL="125253" marR="7767" marT="96348" marB="96348"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ctr" fontAlgn="ctr"/>
                      <a:r>
                        <a:rPr lang="en-US" sz="2000" u="none" strike="noStrike" cap="none" spc="0" dirty="0">
                          <a:solidFill>
                            <a:srgbClr val="FF0000"/>
                          </a:solidFill>
                          <a:effectLst/>
                        </a:rPr>
                        <a:t>1.2</a:t>
                      </a:r>
                      <a:endParaRPr lang="en-US" sz="2000" b="1" i="0" u="none" strike="noStrike" cap="none" spc="0" dirty="0">
                        <a:solidFill>
                          <a:srgbClr val="FF0000"/>
                        </a:solidFill>
                        <a:effectLst/>
                        <a:latin typeface="Calibri" panose="020F0502020204030204" pitchFamily="34" charset="0"/>
                      </a:endParaRPr>
                    </a:p>
                  </a:txBody>
                  <a:tcPr marL="125253" marR="7767" marT="96348" marB="96348"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ctr" fontAlgn="ctr"/>
                      <a:r>
                        <a:rPr lang="en-US" sz="2000" u="none" strike="noStrike" cap="none" spc="0" dirty="0">
                          <a:solidFill>
                            <a:srgbClr val="FF0000"/>
                          </a:solidFill>
                          <a:effectLst/>
                        </a:rPr>
                        <a:t>1.4</a:t>
                      </a:r>
                      <a:endParaRPr lang="en-US" sz="2000" b="1" i="0" u="none" strike="noStrike" cap="none" spc="0" dirty="0">
                        <a:solidFill>
                          <a:srgbClr val="FF0000"/>
                        </a:solidFill>
                        <a:effectLst/>
                        <a:latin typeface="Calibri" panose="020F0502020204030204" pitchFamily="34" charset="0"/>
                      </a:endParaRPr>
                    </a:p>
                  </a:txBody>
                  <a:tcPr marL="125253" marR="7767" marT="96348" marB="96348"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ctr" fontAlgn="ctr"/>
                      <a:r>
                        <a:rPr lang="en-US" sz="2000" u="none" strike="noStrike" cap="none" spc="0" dirty="0">
                          <a:solidFill>
                            <a:srgbClr val="FF0000"/>
                          </a:solidFill>
                          <a:effectLst/>
                        </a:rPr>
                        <a:t>1.3</a:t>
                      </a:r>
                      <a:endParaRPr lang="en-US" sz="2000" b="1" i="0" u="none" strike="noStrike" cap="none" spc="0" dirty="0">
                        <a:solidFill>
                          <a:srgbClr val="FF0000"/>
                        </a:solidFill>
                        <a:effectLst/>
                        <a:latin typeface="Calibri" panose="020F0502020204030204" pitchFamily="34" charset="0"/>
                      </a:endParaRPr>
                    </a:p>
                  </a:txBody>
                  <a:tcPr marL="125253" marR="7767" marT="96348" marB="96348"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ctr" fontAlgn="ctr"/>
                      <a:r>
                        <a:rPr lang="en-US" sz="2000" u="none" strike="noStrike" cap="none" spc="0" dirty="0">
                          <a:solidFill>
                            <a:srgbClr val="FF0000"/>
                          </a:solidFill>
                          <a:effectLst/>
                        </a:rPr>
                        <a:t>1.6</a:t>
                      </a:r>
                      <a:endParaRPr lang="en-US" sz="2000" b="1" i="0" u="none" strike="noStrike" cap="none" spc="0" dirty="0">
                        <a:solidFill>
                          <a:srgbClr val="FF0000"/>
                        </a:solidFill>
                        <a:effectLst/>
                        <a:latin typeface="Calibri" panose="020F0502020204030204" pitchFamily="34" charset="0"/>
                      </a:endParaRPr>
                    </a:p>
                  </a:txBody>
                  <a:tcPr marL="125253" marR="7767" marT="96348" marB="96348"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ctr" fontAlgn="ctr"/>
                      <a:r>
                        <a:rPr lang="en-US" sz="2000" u="none" strike="noStrike" cap="none" spc="0" dirty="0">
                          <a:solidFill>
                            <a:srgbClr val="FF0000"/>
                          </a:solidFill>
                          <a:effectLst/>
                        </a:rPr>
                        <a:t>1.6</a:t>
                      </a:r>
                      <a:endParaRPr lang="en-US" sz="2000" b="1" i="0" u="none" strike="noStrike" cap="none" spc="0" dirty="0">
                        <a:solidFill>
                          <a:srgbClr val="FF0000"/>
                        </a:solidFill>
                        <a:effectLst/>
                        <a:latin typeface="Calibri" panose="020F0502020204030204" pitchFamily="34" charset="0"/>
                      </a:endParaRPr>
                    </a:p>
                  </a:txBody>
                  <a:tcPr marL="125253" marR="7767" marT="96348" marB="96348"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ctr" fontAlgn="ctr"/>
                      <a:r>
                        <a:rPr lang="en-US" sz="2000" u="none" strike="noStrike" cap="none" spc="0" dirty="0">
                          <a:solidFill>
                            <a:srgbClr val="FF0000"/>
                          </a:solidFill>
                          <a:effectLst/>
                        </a:rPr>
                        <a:t>1.3</a:t>
                      </a:r>
                      <a:endParaRPr lang="en-US" sz="2000" b="1" i="0" u="none" strike="noStrike" cap="none" spc="0" dirty="0">
                        <a:solidFill>
                          <a:srgbClr val="FF0000"/>
                        </a:solidFill>
                        <a:effectLst/>
                        <a:latin typeface="Calibri" panose="020F0502020204030204" pitchFamily="34" charset="0"/>
                      </a:endParaRPr>
                    </a:p>
                  </a:txBody>
                  <a:tcPr marL="125253" marR="7767" marT="96348" marB="96348"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ctr" fontAlgn="ctr"/>
                      <a:r>
                        <a:rPr lang="en-US" sz="2000" u="none" strike="noStrike" cap="none" spc="0" dirty="0">
                          <a:solidFill>
                            <a:srgbClr val="FF0000"/>
                          </a:solidFill>
                          <a:effectLst/>
                        </a:rPr>
                        <a:t>2</a:t>
                      </a:r>
                      <a:endParaRPr lang="en-US" sz="2000" b="1" i="0" u="none" strike="noStrike" cap="none" spc="0" dirty="0">
                        <a:solidFill>
                          <a:srgbClr val="FF0000"/>
                        </a:solidFill>
                        <a:effectLst/>
                        <a:latin typeface="Calibri" panose="020F0502020204030204" pitchFamily="34" charset="0"/>
                      </a:endParaRPr>
                    </a:p>
                  </a:txBody>
                  <a:tcPr marL="125253" marR="7767" marT="96348" marB="96348" anchor="ctr">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 xmlns:a16="http://schemas.microsoft.com/office/drawing/2014/main" val="3285143736"/>
                  </a:ext>
                </a:extLst>
              </a:tr>
            </a:tbl>
          </a:graphicData>
        </a:graphic>
      </p:graphicFrame>
      <p:sp>
        <p:nvSpPr>
          <p:cNvPr id="5" name="Footer Placeholder 12">
            <a:extLst>
              <a:ext uri="{FF2B5EF4-FFF2-40B4-BE49-F238E27FC236}">
                <a16:creationId xmlns="" xmlns:a16="http://schemas.microsoft.com/office/drawing/2014/main" id="{BC8F1E1C-C90D-4715-9291-822A92ED3463}"/>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7" name="Slide Number Placeholder 6"/>
          <p:cNvSpPr>
            <a:spLocks noGrp="1"/>
          </p:cNvSpPr>
          <p:nvPr>
            <p:ph type="sldNum" sz="quarter" idx="12"/>
          </p:nvPr>
        </p:nvSpPr>
        <p:spPr/>
        <p:txBody>
          <a:bodyPr/>
          <a:lstStyle/>
          <a:p>
            <a:fld id="{C8C2747D-87CD-49B3-B348-5B8ED1820296}" type="slidenum">
              <a:rPr lang="en-IN" smtClean="0"/>
              <a:pPr/>
              <a:t>6</a:t>
            </a:fld>
            <a:endParaRPr lang="en-IN"/>
          </a:p>
        </p:txBody>
      </p:sp>
    </p:spTree>
    <p:extLst>
      <p:ext uri="{BB962C8B-B14F-4D97-AF65-F5344CB8AC3E}">
        <p14:creationId xmlns="" xmlns:p14="http://schemas.microsoft.com/office/powerpoint/2010/main" val="14693402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48160"/>
            <a:ext cx="6660715" cy="562268"/>
          </a:xfrm>
        </p:spPr>
        <p:txBody>
          <a:bodyPr/>
          <a:lstStyle/>
          <a:p>
            <a:pPr algn="ctr"/>
            <a:r>
              <a:rPr lang="en-US" sz="2400" b="1" dirty="0"/>
              <a:t>Sketches have the following characteristics</a:t>
            </a:r>
            <a:endParaRPr lang="en-US" b="1" dirty="0"/>
          </a:p>
        </p:txBody>
      </p:sp>
      <p:sp>
        <p:nvSpPr>
          <p:cNvPr id="3" name="Content Placeholder 2"/>
          <p:cNvSpPr>
            <a:spLocks noGrp="1"/>
          </p:cNvSpPr>
          <p:nvPr>
            <p:ph idx="1"/>
          </p:nvPr>
        </p:nvSpPr>
        <p:spPr>
          <a:xfrm>
            <a:off x="598358" y="1648918"/>
            <a:ext cx="10515600" cy="5022720"/>
          </a:xfrm>
        </p:spPr>
        <p:txBody>
          <a:bodyPr>
            <a:normAutofit/>
          </a:bodyPr>
          <a:lstStyle/>
          <a:p>
            <a:r>
              <a:rPr lang="en-US" b="1" dirty="0"/>
              <a:t>Quick:</a:t>
            </a:r>
            <a:r>
              <a:rPr lang="en-US" dirty="0"/>
              <a:t> Don’t invest a long period producing them.</a:t>
            </a:r>
          </a:p>
          <a:p>
            <a:r>
              <a:rPr lang="en-US" b="1" dirty="0"/>
              <a:t>Timely:</a:t>
            </a:r>
            <a:r>
              <a:rPr lang="en-US" dirty="0"/>
              <a:t> Produce them when and as the need arises.</a:t>
            </a:r>
          </a:p>
          <a:p>
            <a:r>
              <a:rPr lang="en-US" b="1" dirty="0"/>
              <a:t>Disposable:</a:t>
            </a:r>
            <a:r>
              <a:rPr lang="en-US" dirty="0"/>
              <a:t> Rely on their usefulness to explore a concept and not on their production costs.</a:t>
            </a:r>
          </a:p>
          <a:p>
            <a:r>
              <a:rPr lang="en-US" b="1" dirty="0"/>
              <a:t>Plentiful:</a:t>
            </a:r>
            <a:r>
              <a:rPr lang="en-US" dirty="0"/>
              <a:t> Produce sketches as a collection that explores different aspects of interaction over time.</a:t>
            </a:r>
          </a:p>
          <a:p>
            <a:r>
              <a:rPr lang="en-US" b="1" dirty="0"/>
              <a:t>Minimalist:</a:t>
            </a:r>
            <a:r>
              <a:rPr lang="en-US" dirty="0"/>
              <a:t> Use sketches to clarify one concept at a time.</a:t>
            </a:r>
          </a:p>
          <a:p>
            <a:endParaRPr lang="en-US" dirty="0"/>
          </a:p>
        </p:txBody>
      </p:sp>
      <p:sp>
        <p:nvSpPr>
          <p:cNvPr id="4" name="Rectangle 3">
            <a:extLst>
              <a:ext uri="{FF2B5EF4-FFF2-40B4-BE49-F238E27FC236}">
                <a16:creationId xmlns="" xmlns:a16="http://schemas.microsoft.com/office/drawing/2014/main" id="{D78E8D68-289B-417F-8136-690C8EF89579}"/>
              </a:ext>
            </a:extLst>
          </p:cNvPr>
          <p:cNvSpPr/>
          <p:nvPr/>
        </p:nvSpPr>
        <p:spPr>
          <a:xfrm>
            <a:off x="1752600" y="134910"/>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SKETCHING </a:t>
            </a:r>
            <a:r>
              <a:rPr lang="en-US" sz="2800" b="1" dirty="0">
                <a:solidFill>
                  <a:schemeClr val="tx1"/>
                </a:solidFill>
                <a:latin typeface="Times New Roman" pitchFamily="18" charset="0"/>
                <a:cs typeface="Times New Roman" pitchFamily="18" charset="0"/>
              </a:rPr>
              <a:t>(CO3)</a:t>
            </a:r>
          </a:p>
        </p:txBody>
      </p:sp>
      <p:sp>
        <p:nvSpPr>
          <p:cNvPr id="5" name="Footer Placeholder 12">
            <a:extLst>
              <a:ext uri="{FF2B5EF4-FFF2-40B4-BE49-F238E27FC236}">
                <a16:creationId xmlns="" xmlns:a16="http://schemas.microsoft.com/office/drawing/2014/main" id="{E608E85C-809D-4F8B-BF53-94B0DCE191C4}"/>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Slide Number Placeholder 5"/>
          <p:cNvSpPr>
            <a:spLocks noGrp="1"/>
          </p:cNvSpPr>
          <p:nvPr>
            <p:ph type="sldNum" sz="quarter" idx="12"/>
          </p:nvPr>
        </p:nvSpPr>
        <p:spPr/>
        <p:txBody>
          <a:bodyPr/>
          <a:lstStyle/>
          <a:p>
            <a:fld id="{C8C2747D-87CD-49B3-B348-5B8ED1820296}" type="slidenum">
              <a:rPr lang="en-IN" smtClean="0"/>
              <a:pPr/>
              <a:t>60</a:t>
            </a:fld>
            <a:endParaRPr lang="en-IN"/>
          </a:p>
        </p:txBody>
      </p:sp>
    </p:spTree>
    <p:extLst>
      <p:ext uri="{BB962C8B-B14F-4D97-AF65-F5344CB8AC3E}">
        <p14:creationId xmlns="" xmlns:p14="http://schemas.microsoft.com/office/powerpoint/2010/main" val="20741613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732" y="1036681"/>
            <a:ext cx="7292320" cy="507305"/>
          </a:xfrm>
        </p:spPr>
        <p:txBody>
          <a:bodyPr>
            <a:noAutofit/>
          </a:bodyPr>
          <a:lstStyle/>
          <a:p>
            <a:pPr algn="ctr"/>
            <a:r>
              <a:rPr lang="en-US" sz="2100" b="1" dirty="0"/>
              <a:t/>
            </a:r>
            <a:br>
              <a:rPr lang="en-US" sz="2100" b="1" dirty="0"/>
            </a:br>
            <a:r>
              <a:rPr lang="en-US" sz="2400" b="1" dirty="0"/>
              <a:t>Enhancing Sketches - Annotations, Arrows and Notes</a:t>
            </a:r>
            <a:endParaRPr lang="en-US" b="1" dirty="0"/>
          </a:p>
        </p:txBody>
      </p:sp>
      <p:sp>
        <p:nvSpPr>
          <p:cNvPr id="3" name="Content Placeholder 2"/>
          <p:cNvSpPr>
            <a:spLocks noGrp="1"/>
          </p:cNvSpPr>
          <p:nvPr>
            <p:ph idx="1"/>
          </p:nvPr>
        </p:nvSpPr>
        <p:spPr>
          <a:xfrm>
            <a:off x="602105" y="1683757"/>
            <a:ext cx="10987790" cy="4811843"/>
          </a:xfrm>
        </p:spPr>
        <p:txBody>
          <a:bodyPr>
            <a:noAutofit/>
          </a:bodyPr>
          <a:lstStyle/>
          <a:p>
            <a:pPr marL="0" indent="0">
              <a:buNone/>
            </a:pPr>
            <a:r>
              <a:rPr lang="en-US" sz="1600" dirty="0"/>
              <a:t>Sketches must rely on the written word to convey their meaning in full. Your sketches and accompanying text must communicate your </a:t>
            </a:r>
            <a:r>
              <a:rPr lang="en-US" sz="1600" i="1" dirty="0"/>
              <a:t>entire</a:t>
            </a:r>
            <a:r>
              <a:rPr lang="en-US" sz="1600" dirty="0"/>
              <a:t> design rationale to you and your team. All the following elements play their part in explaining your sketches and the objects, actions and emotions they represent.</a:t>
            </a:r>
          </a:p>
          <a:p>
            <a:r>
              <a:rPr lang="en-US" sz="1600" b="1" dirty="0"/>
              <a:t>Annotations</a:t>
            </a:r>
            <a:r>
              <a:rPr lang="en-US" sz="1600" dirty="0"/>
              <a:t> - These are names, labels and explanations located next to different parts of a sketch to expand and clarify the meaning of any element depicted. Tie annotations to different elements in your sketch using arrows, braces, numbering and spatial proximity. Write your annotations using a different </a:t>
            </a:r>
            <a:r>
              <a:rPr lang="en-US" sz="1600" dirty="0" err="1"/>
              <a:t>colour</a:t>
            </a:r>
            <a:r>
              <a:rPr lang="en-US" sz="1600" dirty="0"/>
              <a:t> that contrasts with the sketch proper.</a:t>
            </a:r>
          </a:p>
          <a:p>
            <a:r>
              <a:rPr lang="en-US" sz="1600" b="1" dirty="0"/>
              <a:t>Arrows</a:t>
            </a:r>
            <a:r>
              <a:rPr lang="en-US" sz="1600" dirty="0"/>
              <a:t> - Apart from pointing to specific elements in a sketch, use arrows to illustrate interaction flow, a sequence of events, movement and direction.</a:t>
            </a:r>
          </a:p>
          <a:p>
            <a:r>
              <a:rPr lang="en-US" sz="1600" b="1" dirty="0"/>
              <a:t>Notes</a:t>
            </a:r>
            <a:r>
              <a:rPr lang="en-US" sz="1600" dirty="0"/>
              <a:t> - Any text, long or short, that provides additional insight into your sketch is a note. Use notes to:</a:t>
            </a:r>
          </a:p>
          <a:p>
            <a:pPr lvl="1"/>
            <a:r>
              <a:rPr lang="en-US" sz="1600" dirty="0"/>
              <a:t>provide detailed explanation of the action or sequence illustrated</a:t>
            </a:r>
          </a:p>
          <a:p>
            <a:pPr lvl="1"/>
            <a:r>
              <a:rPr lang="en-US" sz="1600" dirty="0"/>
              <a:t>describe an idea derived from an illustration</a:t>
            </a:r>
          </a:p>
          <a:p>
            <a:pPr lvl="1"/>
            <a:r>
              <a:rPr lang="en-US" sz="1600" dirty="0"/>
              <a:t>list unresolved issues</a:t>
            </a:r>
          </a:p>
          <a:p>
            <a:pPr lvl="1"/>
            <a:r>
              <a:rPr lang="en-US" sz="1600" dirty="0"/>
              <a:t>explore design elements not depicted in the sketch</a:t>
            </a:r>
          </a:p>
          <a:p>
            <a:pPr lvl="1"/>
            <a:r>
              <a:rPr lang="en-US" sz="1600" dirty="0"/>
              <a:t>clarify the purpose of each element you present, specially non-static ones</a:t>
            </a:r>
          </a:p>
          <a:p>
            <a:pPr lvl="1"/>
            <a:r>
              <a:rPr lang="en-US" sz="1600" dirty="0"/>
              <a:t>keep a record of your thought process when you first draw a sketch</a:t>
            </a:r>
          </a:p>
          <a:p>
            <a:endParaRPr lang="en-US" sz="600" dirty="0"/>
          </a:p>
        </p:txBody>
      </p:sp>
      <p:sp>
        <p:nvSpPr>
          <p:cNvPr id="4" name="Rectangle 3">
            <a:extLst>
              <a:ext uri="{FF2B5EF4-FFF2-40B4-BE49-F238E27FC236}">
                <a16:creationId xmlns="" xmlns:a16="http://schemas.microsoft.com/office/drawing/2014/main" id="{7C03B656-38A5-4C1A-B76F-18CA03B39370}"/>
              </a:ext>
            </a:extLst>
          </p:cNvPr>
          <p:cNvSpPr/>
          <p:nvPr/>
        </p:nvSpPr>
        <p:spPr>
          <a:xfrm>
            <a:off x="1752600" y="134910"/>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SKETCHING </a:t>
            </a:r>
            <a:r>
              <a:rPr lang="en-US" sz="2800" b="1" dirty="0">
                <a:solidFill>
                  <a:schemeClr val="tx1"/>
                </a:solidFill>
                <a:latin typeface="Times New Roman" pitchFamily="18" charset="0"/>
                <a:cs typeface="Times New Roman" pitchFamily="18" charset="0"/>
              </a:rPr>
              <a:t>(CO3)</a:t>
            </a:r>
          </a:p>
        </p:txBody>
      </p:sp>
      <p:sp>
        <p:nvSpPr>
          <p:cNvPr id="5" name="Footer Placeholder 12">
            <a:extLst>
              <a:ext uri="{FF2B5EF4-FFF2-40B4-BE49-F238E27FC236}">
                <a16:creationId xmlns="" xmlns:a16="http://schemas.microsoft.com/office/drawing/2014/main" id="{38E64583-9A90-4A87-B621-2F4768C0620F}"/>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Slide Number Placeholder 5"/>
          <p:cNvSpPr>
            <a:spLocks noGrp="1"/>
          </p:cNvSpPr>
          <p:nvPr>
            <p:ph type="sldNum" sz="quarter" idx="12"/>
          </p:nvPr>
        </p:nvSpPr>
        <p:spPr/>
        <p:txBody>
          <a:bodyPr/>
          <a:lstStyle/>
          <a:p>
            <a:fld id="{C8C2747D-87CD-49B3-B348-5B8ED1820296}" type="slidenum">
              <a:rPr lang="en-IN" smtClean="0"/>
              <a:pPr/>
              <a:t>61</a:t>
            </a:fld>
            <a:endParaRPr lang="en-IN"/>
          </a:p>
        </p:txBody>
      </p:sp>
    </p:spTree>
    <p:extLst>
      <p:ext uri="{BB962C8B-B14F-4D97-AF65-F5344CB8AC3E}">
        <p14:creationId xmlns="" xmlns:p14="http://schemas.microsoft.com/office/powerpoint/2010/main" val="19908255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914" y="992161"/>
            <a:ext cx="6115832" cy="563672"/>
          </a:xfrm>
        </p:spPr>
        <p:txBody>
          <a:bodyPr>
            <a:normAutofit fontScale="90000"/>
          </a:bodyPr>
          <a:lstStyle/>
          <a:p>
            <a:r>
              <a:rPr lang="en-US" sz="2700" b="1" dirty="0"/>
              <a:t/>
            </a:r>
            <a:br>
              <a:rPr lang="en-US" sz="2700" b="1" dirty="0"/>
            </a:br>
            <a:r>
              <a:rPr lang="en-US" sz="2700" b="1" dirty="0"/>
              <a:t>Sketching Methods</a:t>
            </a:r>
            <a:r>
              <a:rPr lang="en-US" b="1" dirty="0"/>
              <a:t/>
            </a:r>
            <a:br>
              <a:rPr lang="en-US" b="1" dirty="0"/>
            </a:br>
            <a:endParaRPr lang="en-US" dirty="0"/>
          </a:p>
        </p:txBody>
      </p:sp>
      <p:sp>
        <p:nvSpPr>
          <p:cNvPr id="3" name="Content Placeholder 2"/>
          <p:cNvSpPr>
            <a:spLocks noGrp="1"/>
          </p:cNvSpPr>
          <p:nvPr>
            <p:ph idx="1"/>
          </p:nvPr>
        </p:nvSpPr>
        <p:spPr>
          <a:xfrm>
            <a:off x="929390" y="1379095"/>
            <a:ext cx="10568066" cy="4826833"/>
          </a:xfrm>
        </p:spPr>
        <p:txBody>
          <a:bodyPr>
            <a:normAutofit fontScale="92500" lnSpcReduction="10000"/>
          </a:bodyPr>
          <a:lstStyle/>
          <a:p>
            <a:pPr algn="just"/>
            <a:r>
              <a:rPr lang="en-US" dirty="0"/>
              <a:t>You can also use sketching as a collection method. Use sketching to capture the ideas and/or designs you encounter in your daily activities. Other people’s designs are concrete examples of solutions posed to challenges under different constraints. Add them to your knowledge bank to remix, influence, inspire or steer your own ideas in different and perhaps unexpected and innovative directions. To help you in this process, we introduce below two simple approaches to collecting virtual and real-life designs.</a:t>
            </a:r>
          </a:p>
          <a:p>
            <a:pPr marL="0" indent="0" algn="just">
              <a:buNone/>
            </a:pPr>
            <a:r>
              <a:rPr lang="en-US" b="1" dirty="0"/>
              <a:t>1. Scribble Sketching</a:t>
            </a:r>
          </a:p>
          <a:p>
            <a:pPr marL="0" indent="0" algn="just">
              <a:buNone/>
            </a:pPr>
            <a:r>
              <a:rPr lang="en-US" dirty="0"/>
              <a:t>The idea behind this sampling technique is to capture, as fast as possible and with the broadest of strokes, the essence of the object, design or action we are trying to preserve. Leave out non-important details, decorations, text and other non-essential elements. Include textual annotations (see previous section) in your scribble sketches to clarify functionality.</a:t>
            </a:r>
          </a:p>
          <a:p>
            <a:endParaRPr lang="en-US" dirty="0"/>
          </a:p>
        </p:txBody>
      </p:sp>
      <p:sp>
        <p:nvSpPr>
          <p:cNvPr id="4" name="Rectangle 3">
            <a:extLst>
              <a:ext uri="{FF2B5EF4-FFF2-40B4-BE49-F238E27FC236}">
                <a16:creationId xmlns="" xmlns:a16="http://schemas.microsoft.com/office/drawing/2014/main" id="{11E18FD1-51AB-4D1D-B697-60B558B646DD}"/>
              </a:ext>
            </a:extLst>
          </p:cNvPr>
          <p:cNvSpPr/>
          <p:nvPr/>
        </p:nvSpPr>
        <p:spPr>
          <a:xfrm>
            <a:off x="1752600" y="134910"/>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SKETCHING </a:t>
            </a:r>
            <a:r>
              <a:rPr lang="en-US" sz="2800" b="1" dirty="0">
                <a:solidFill>
                  <a:schemeClr val="tx1"/>
                </a:solidFill>
                <a:latin typeface="Times New Roman" pitchFamily="18" charset="0"/>
                <a:cs typeface="Times New Roman" pitchFamily="18" charset="0"/>
              </a:rPr>
              <a:t>(CO3)</a:t>
            </a:r>
          </a:p>
        </p:txBody>
      </p:sp>
      <p:sp>
        <p:nvSpPr>
          <p:cNvPr id="5" name="Footer Placeholder 12">
            <a:extLst>
              <a:ext uri="{FF2B5EF4-FFF2-40B4-BE49-F238E27FC236}">
                <a16:creationId xmlns="" xmlns:a16="http://schemas.microsoft.com/office/drawing/2014/main" id="{0C7F1499-363D-4217-B7E9-131301D8FA09}"/>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Slide Number Placeholder 5"/>
          <p:cNvSpPr>
            <a:spLocks noGrp="1"/>
          </p:cNvSpPr>
          <p:nvPr>
            <p:ph type="sldNum" sz="quarter" idx="12"/>
          </p:nvPr>
        </p:nvSpPr>
        <p:spPr/>
        <p:txBody>
          <a:bodyPr/>
          <a:lstStyle/>
          <a:p>
            <a:fld id="{C8C2747D-87CD-49B3-B348-5B8ED1820296}" type="slidenum">
              <a:rPr lang="en-IN" smtClean="0"/>
              <a:pPr/>
              <a:t>62</a:t>
            </a:fld>
            <a:endParaRPr lang="en-IN"/>
          </a:p>
        </p:txBody>
      </p:sp>
    </p:spTree>
    <p:extLst>
      <p:ext uri="{BB962C8B-B14F-4D97-AF65-F5344CB8AC3E}">
        <p14:creationId xmlns="" xmlns:p14="http://schemas.microsoft.com/office/powerpoint/2010/main" val="8366298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1732" y="998168"/>
            <a:ext cx="4002066" cy="573066"/>
          </a:xfrm>
        </p:spPr>
        <p:txBody>
          <a:bodyPr>
            <a:normAutofit fontScale="90000"/>
          </a:bodyPr>
          <a:lstStyle/>
          <a:p>
            <a:r>
              <a:rPr lang="en-US" sz="2700" b="1" dirty="0"/>
              <a:t/>
            </a:r>
            <a:br>
              <a:rPr lang="en-US" sz="2700" b="1" dirty="0"/>
            </a:br>
            <a:r>
              <a:rPr lang="en-US" sz="2700" b="1" dirty="0"/>
              <a:t>     Scribble Sketching</a:t>
            </a:r>
            <a:r>
              <a:rPr lang="en-US" b="1" dirty="0"/>
              <a:t/>
            </a:r>
            <a:br>
              <a:rPr lang="en-US" b="1" dirty="0"/>
            </a:br>
            <a:endParaRPr lang="en-US" dirty="0"/>
          </a:p>
        </p:txBody>
      </p:sp>
      <p:pic>
        <p:nvPicPr>
          <p:cNvPr id="4" name="Content Placeholder 3" descr="https://public-media.interaction-design.org/images/uploads/d2e7ffb247986e1324a2551f92dd7d04.jpg"/>
          <p:cNvPicPr>
            <a:picLocks noGrp="1"/>
          </p:cNvPicPr>
          <p:nvPr>
            <p:ph idx="1"/>
          </p:nvPr>
        </p:nvPicPr>
        <p:blipFill>
          <a:blip r:embed="rId2" cstate="print">
            <a:extLst>
              <a:ext uri="{28A0092B-C50C-407E-A947-70E740481C1C}">
                <a14:useLocalDpi xmlns="" xmlns:a14="http://schemas.microsoft.com/office/drawing/2010/main" val="0"/>
              </a:ext>
            </a:extLst>
          </a:blip>
          <a:srcRect/>
          <a:stretch>
            <a:fillRect/>
          </a:stretch>
        </p:blipFill>
        <p:spPr bwMode="auto">
          <a:xfrm>
            <a:off x="3017730" y="1796702"/>
            <a:ext cx="6482219" cy="3693270"/>
          </a:xfrm>
          <a:prstGeom prst="rect">
            <a:avLst/>
          </a:prstGeom>
          <a:noFill/>
          <a:ln>
            <a:noFill/>
          </a:ln>
        </p:spPr>
      </p:pic>
      <p:sp>
        <p:nvSpPr>
          <p:cNvPr id="5" name="Rectangle 4">
            <a:extLst>
              <a:ext uri="{FF2B5EF4-FFF2-40B4-BE49-F238E27FC236}">
                <a16:creationId xmlns="" xmlns:a16="http://schemas.microsoft.com/office/drawing/2014/main" id="{A80A5CC8-68BB-4247-A6E1-D5586CC17C35}"/>
              </a:ext>
            </a:extLst>
          </p:cNvPr>
          <p:cNvSpPr/>
          <p:nvPr/>
        </p:nvSpPr>
        <p:spPr>
          <a:xfrm>
            <a:off x="1752600" y="134910"/>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SKETCHING </a:t>
            </a:r>
            <a:r>
              <a:rPr lang="en-US" sz="2800" b="1" dirty="0">
                <a:solidFill>
                  <a:schemeClr val="tx1"/>
                </a:solidFill>
                <a:latin typeface="Times New Roman" pitchFamily="18" charset="0"/>
                <a:cs typeface="Times New Roman" pitchFamily="18" charset="0"/>
              </a:rPr>
              <a:t>(CO3)</a:t>
            </a:r>
          </a:p>
        </p:txBody>
      </p:sp>
      <p:sp>
        <p:nvSpPr>
          <p:cNvPr id="6" name="Footer Placeholder 12">
            <a:extLst>
              <a:ext uri="{FF2B5EF4-FFF2-40B4-BE49-F238E27FC236}">
                <a16:creationId xmlns="" xmlns:a16="http://schemas.microsoft.com/office/drawing/2014/main" id="{59D32A6A-F4B2-4B08-8A85-1C58235D29A8}"/>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7" name="Slide Number Placeholder 6"/>
          <p:cNvSpPr>
            <a:spLocks noGrp="1"/>
          </p:cNvSpPr>
          <p:nvPr>
            <p:ph type="sldNum" sz="quarter" idx="12"/>
          </p:nvPr>
        </p:nvSpPr>
        <p:spPr/>
        <p:txBody>
          <a:bodyPr/>
          <a:lstStyle/>
          <a:p>
            <a:fld id="{C8C2747D-87CD-49B3-B348-5B8ED1820296}" type="slidenum">
              <a:rPr lang="en-IN" smtClean="0"/>
              <a:pPr/>
              <a:t>63</a:t>
            </a:fld>
            <a:endParaRPr lang="en-IN"/>
          </a:p>
        </p:txBody>
      </p:sp>
    </p:spTree>
    <p:extLst>
      <p:ext uri="{BB962C8B-B14F-4D97-AF65-F5344CB8AC3E}">
        <p14:creationId xmlns="" xmlns:p14="http://schemas.microsoft.com/office/powerpoint/2010/main" val="23031428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9625" y="989351"/>
            <a:ext cx="10852879" cy="5396459"/>
          </a:xfrm>
        </p:spPr>
        <p:txBody>
          <a:bodyPr>
            <a:normAutofit fontScale="70000" lnSpcReduction="20000"/>
          </a:bodyPr>
          <a:lstStyle/>
          <a:p>
            <a:pPr marL="0" indent="0">
              <a:buNone/>
            </a:pPr>
            <a:r>
              <a:rPr lang="en-US" sz="2700" i="1" dirty="0"/>
              <a:t>Capture with “broad strokes” the essence of the object, design or action you are trying to preserve.</a:t>
            </a:r>
            <a:endParaRPr lang="en-US" sz="2700" dirty="0"/>
          </a:p>
          <a:p>
            <a:pPr marL="0" indent="0">
              <a:buNone/>
            </a:pPr>
            <a:r>
              <a:rPr lang="en-US" sz="2700" dirty="0"/>
              <a:t>As a designer, you will find it’s a great idea to make a habit of </a:t>
            </a:r>
            <a:r>
              <a:rPr lang="en-US" sz="2700" i="1" dirty="0"/>
              <a:t>always</a:t>
            </a:r>
            <a:r>
              <a:rPr lang="en-US" sz="2700" dirty="0"/>
              <a:t> carrying a notebook to keep a record of objects, designs and actions that provoke or inspire you. Since you are the main audience of the scribble sketching technique, don’t feel forced to strive for fidelity. You should only provide a level of detail that is good enough to prompt your memory afterwards. Those rough etchings thus become direct touchstones with ideas and also skeletons you can eventually refine into powerful final versions.</a:t>
            </a:r>
          </a:p>
          <a:p>
            <a:pPr marL="0" indent="0">
              <a:buNone/>
            </a:pPr>
            <a:r>
              <a:rPr lang="en-US" sz="2700" b="1" dirty="0"/>
              <a:t>2. Sampling with Cameras</a:t>
            </a:r>
          </a:p>
          <a:p>
            <a:pPr marL="0" indent="0">
              <a:buNone/>
            </a:pPr>
            <a:r>
              <a:rPr lang="en-US" sz="2700" dirty="0"/>
              <a:t>The goal of this sampling technique is to use still photos and video to capture some features of the world. You can apply this sampling technique during your weekly grocery shopping, while running your </a:t>
            </a:r>
            <a:r>
              <a:rPr lang="en-US" sz="2700" dirty="0" err="1"/>
              <a:t>favourite</a:t>
            </a:r>
            <a:r>
              <a:rPr lang="en-US" sz="2700" dirty="0"/>
              <a:t> route, on your commute to work, or when you meet friends for dinner. The pervasive nature of smartphones should facilitate this activity. Capture objects, designs and actions that delight, inspire and irritate you.</a:t>
            </a:r>
          </a:p>
          <a:p>
            <a:pPr marL="0" indent="0">
              <a:buNone/>
            </a:pPr>
            <a:r>
              <a:rPr lang="en-US" sz="2700" b="1" dirty="0"/>
              <a:t>Record of Failed Design Efforts</a:t>
            </a:r>
          </a:p>
          <a:p>
            <a:pPr marL="0" indent="0">
              <a:buNone/>
            </a:pPr>
            <a:r>
              <a:rPr lang="en-US" sz="2700" dirty="0"/>
              <a:t>Use the two sampling techniques described to keep a record of failed design efforts. Gather objects and situations that </a:t>
            </a:r>
            <a:r>
              <a:rPr lang="en-US" sz="2700" i="1" dirty="0"/>
              <a:t>annoy</a:t>
            </a:r>
            <a:r>
              <a:rPr lang="en-US" sz="2700" dirty="0"/>
              <a:t> you. Write down the reasons behind this negative effect. This exercise will help you develop a critical eye. A critical eye will allow you to identify even the shortcomings of your own work. In doing so, you will develop and show more sophisticated design skills.</a:t>
            </a:r>
          </a:p>
          <a:p>
            <a:pPr marL="0" indent="0">
              <a:buNone/>
            </a:pPr>
            <a:r>
              <a:rPr lang="en-US" sz="2700" b="1" dirty="0"/>
              <a:t>Record of Successful Design</a:t>
            </a:r>
          </a:p>
          <a:p>
            <a:pPr marL="0" indent="0">
              <a:buNone/>
            </a:pPr>
            <a:r>
              <a:rPr lang="en-US" sz="2700" dirty="0"/>
              <a:t>You should also use the sampling techniques mentioned to keep a record of successful design. They will help you draw inspiration from multiple domains to ground your design work on features other than those of the digital realm.</a:t>
            </a:r>
          </a:p>
          <a:p>
            <a:endParaRPr lang="en-US" dirty="0"/>
          </a:p>
        </p:txBody>
      </p:sp>
      <p:sp>
        <p:nvSpPr>
          <p:cNvPr id="6" name="Rectangle 5">
            <a:extLst>
              <a:ext uri="{FF2B5EF4-FFF2-40B4-BE49-F238E27FC236}">
                <a16:creationId xmlns="" xmlns:a16="http://schemas.microsoft.com/office/drawing/2014/main" id="{323D70CA-8C78-4F5A-9FEB-C190ADA846DF}"/>
              </a:ext>
            </a:extLst>
          </p:cNvPr>
          <p:cNvSpPr/>
          <p:nvPr/>
        </p:nvSpPr>
        <p:spPr>
          <a:xfrm>
            <a:off x="1752600" y="134910"/>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SKETCHING </a:t>
            </a:r>
            <a:r>
              <a:rPr lang="en-US" sz="2800" b="1" dirty="0">
                <a:solidFill>
                  <a:schemeClr val="tx1"/>
                </a:solidFill>
                <a:latin typeface="Times New Roman" pitchFamily="18" charset="0"/>
                <a:cs typeface="Times New Roman" pitchFamily="18" charset="0"/>
              </a:rPr>
              <a:t>(CO3)</a:t>
            </a:r>
          </a:p>
        </p:txBody>
      </p:sp>
      <p:sp>
        <p:nvSpPr>
          <p:cNvPr id="4" name="Footer Placeholder 12">
            <a:extLst>
              <a:ext uri="{FF2B5EF4-FFF2-40B4-BE49-F238E27FC236}">
                <a16:creationId xmlns="" xmlns:a16="http://schemas.microsoft.com/office/drawing/2014/main" id="{8E1DF154-6AB2-4C52-A1A1-36F40DAFA020}"/>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5" name="Slide Number Placeholder 4"/>
          <p:cNvSpPr>
            <a:spLocks noGrp="1"/>
          </p:cNvSpPr>
          <p:nvPr>
            <p:ph type="sldNum" sz="quarter" idx="12"/>
          </p:nvPr>
        </p:nvSpPr>
        <p:spPr/>
        <p:txBody>
          <a:bodyPr/>
          <a:lstStyle/>
          <a:p>
            <a:fld id="{C8C2747D-87CD-49B3-B348-5B8ED1820296}" type="slidenum">
              <a:rPr lang="en-IN" smtClean="0"/>
              <a:pPr/>
              <a:t>64</a:t>
            </a:fld>
            <a:endParaRPr lang="en-IN"/>
          </a:p>
        </p:txBody>
      </p:sp>
    </p:spTree>
    <p:extLst>
      <p:ext uri="{BB962C8B-B14F-4D97-AF65-F5344CB8AC3E}">
        <p14:creationId xmlns="" xmlns:p14="http://schemas.microsoft.com/office/powerpoint/2010/main" val="28779310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6977" y="1159624"/>
            <a:ext cx="10598046" cy="5563466"/>
          </a:xfrm>
        </p:spPr>
        <p:txBody>
          <a:bodyPr>
            <a:normAutofit fontScale="85000" lnSpcReduction="20000"/>
          </a:bodyPr>
          <a:lstStyle/>
          <a:p>
            <a:pPr marL="0" indent="0" algn="just">
              <a:buNone/>
            </a:pPr>
            <a:r>
              <a:rPr lang="en-US" dirty="0"/>
              <a:t>We should ensure that ideas that have made it through Post-it voting and other elimination exercises in the </a:t>
            </a:r>
            <a:r>
              <a:rPr lang="en-US" b="1" dirty="0"/>
              <a:t>convergence sessions</a:t>
            </a:r>
            <a:r>
              <a:rPr lang="en-US" dirty="0"/>
              <a:t> – just described above – are evaluated, based on these selection criteria, and you should rank them according to how they meet these criteria. These idea selection criteria will help you at this stage to provide a guide for choosing ideas which fit well into your goals, your research about your users, their needs, and your insights about them which you’ve condensed into your problem statement—which is also called your Point of View.</a:t>
            </a:r>
          </a:p>
          <a:p>
            <a:pPr algn="just"/>
            <a:r>
              <a:rPr lang="en-US" dirty="0"/>
              <a:t>Does it fit with people's needs? Is there demand?</a:t>
            </a:r>
          </a:p>
          <a:p>
            <a:pPr algn="just"/>
            <a:r>
              <a:rPr lang="en-US" dirty="0"/>
              <a:t>Does it really meet the goals set initially?</a:t>
            </a:r>
          </a:p>
          <a:p>
            <a:pPr algn="just"/>
            <a:r>
              <a:rPr lang="en-US" dirty="0"/>
              <a:t>Does it meet the requirements in our problem statement/Point Of View?</a:t>
            </a:r>
          </a:p>
          <a:p>
            <a:pPr algn="just"/>
            <a:r>
              <a:rPr lang="en-US" dirty="0"/>
              <a:t>Does it answer our “How Might We” questions in a satisfying way?</a:t>
            </a:r>
          </a:p>
          <a:p>
            <a:pPr algn="just"/>
            <a:r>
              <a:rPr lang="en-US" dirty="0"/>
              <a:t>Is it different enough from what exists to add additional value?</a:t>
            </a:r>
          </a:p>
          <a:p>
            <a:pPr algn="just"/>
            <a:r>
              <a:rPr lang="en-US" dirty="0"/>
              <a:t>Do we have access to the budget—enough to implement even partially?</a:t>
            </a:r>
          </a:p>
          <a:p>
            <a:pPr algn="just"/>
            <a:r>
              <a:rPr lang="en-US" dirty="0"/>
              <a:t>Is the technology available?</a:t>
            </a:r>
          </a:p>
          <a:p>
            <a:pPr algn="just"/>
            <a:r>
              <a:rPr lang="en-US" dirty="0"/>
              <a:t>Will we be able to roll it out with the available resources?</a:t>
            </a:r>
          </a:p>
          <a:p>
            <a:pPr algn="just"/>
            <a:r>
              <a:rPr lang="en-US" dirty="0"/>
              <a:t>Can we get approval from decision makers?</a:t>
            </a:r>
          </a:p>
          <a:p>
            <a:pPr algn="just"/>
            <a:endParaRPr lang="en-US" dirty="0"/>
          </a:p>
        </p:txBody>
      </p:sp>
      <p:sp>
        <p:nvSpPr>
          <p:cNvPr id="4" name="Rectangle 3">
            <a:extLst>
              <a:ext uri="{FF2B5EF4-FFF2-40B4-BE49-F238E27FC236}">
                <a16:creationId xmlns="" xmlns:a16="http://schemas.microsoft.com/office/drawing/2014/main" id="{F8627A9B-4102-468F-92ED-ECDA9702C41B}"/>
              </a:ext>
            </a:extLst>
          </p:cNvPr>
          <p:cNvSpPr/>
          <p:nvPr/>
        </p:nvSpPr>
        <p:spPr>
          <a:xfrm>
            <a:off x="1752600" y="134910"/>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Idea Selection Criteria </a:t>
            </a:r>
            <a:r>
              <a:rPr lang="en-US" sz="2800" b="1" dirty="0">
                <a:solidFill>
                  <a:schemeClr val="tx1"/>
                </a:solidFill>
                <a:latin typeface="Times New Roman" pitchFamily="18" charset="0"/>
                <a:cs typeface="Times New Roman" pitchFamily="18" charset="0"/>
              </a:rPr>
              <a:t>(CO3)</a:t>
            </a:r>
          </a:p>
        </p:txBody>
      </p:sp>
      <p:sp>
        <p:nvSpPr>
          <p:cNvPr id="5" name="Footer Placeholder 12">
            <a:extLst>
              <a:ext uri="{FF2B5EF4-FFF2-40B4-BE49-F238E27FC236}">
                <a16:creationId xmlns="" xmlns:a16="http://schemas.microsoft.com/office/drawing/2014/main" id="{987CBBFD-06FE-41D0-953C-D9D5EF87DA88}"/>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Slide Number Placeholder 5"/>
          <p:cNvSpPr>
            <a:spLocks noGrp="1"/>
          </p:cNvSpPr>
          <p:nvPr>
            <p:ph type="sldNum" sz="quarter" idx="12"/>
          </p:nvPr>
        </p:nvSpPr>
        <p:spPr/>
        <p:txBody>
          <a:bodyPr/>
          <a:lstStyle/>
          <a:p>
            <a:fld id="{C8C2747D-87CD-49B3-B348-5B8ED1820296}" type="slidenum">
              <a:rPr lang="en-IN" smtClean="0"/>
              <a:pPr/>
              <a:t>65</a:t>
            </a:fld>
            <a:endParaRPr lang="en-IN"/>
          </a:p>
        </p:txBody>
      </p:sp>
    </p:spTree>
    <p:extLst>
      <p:ext uri="{BB962C8B-B14F-4D97-AF65-F5344CB8AC3E}">
        <p14:creationId xmlns="" xmlns:p14="http://schemas.microsoft.com/office/powerpoint/2010/main" val="22506989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7104" y="979380"/>
            <a:ext cx="6660716" cy="620038"/>
          </a:xfrm>
        </p:spPr>
        <p:txBody>
          <a:bodyPr>
            <a:noAutofit/>
          </a:bodyPr>
          <a:lstStyle/>
          <a:p>
            <a:r>
              <a:rPr lang="en-US" sz="2100" b="1" dirty="0"/>
              <a:t>How to Select the Best Idea by the end of an Ideation Session</a:t>
            </a:r>
            <a:br>
              <a:rPr lang="en-US" sz="2100" b="1" dirty="0"/>
            </a:br>
            <a:endParaRPr lang="en-US" sz="2100" dirty="0"/>
          </a:p>
        </p:txBody>
      </p:sp>
      <p:sp>
        <p:nvSpPr>
          <p:cNvPr id="3" name="Content Placeholder 2"/>
          <p:cNvSpPr>
            <a:spLocks noGrp="1"/>
          </p:cNvSpPr>
          <p:nvPr>
            <p:ph idx="1"/>
          </p:nvPr>
        </p:nvSpPr>
        <p:spPr>
          <a:xfrm>
            <a:off x="1139253" y="1599418"/>
            <a:ext cx="10073390" cy="4606510"/>
          </a:xfrm>
        </p:spPr>
        <p:txBody>
          <a:bodyPr>
            <a:normAutofit fontScale="85000" lnSpcReduction="20000"/>
          </a:bodyPr>
          <a:lstStyle/>
          <a:p>
            <a:pPr marL="0" indent="0" algn="just">
              <a:buNone/>
            </a:pPr>
            <a:r>
              <a:rPr lang="en-US" dirty="0"/>
              <a:t>Once the Ideation session is complete, the ideas must be collected, categorized, refined, and narrowed down, so the team is able to select the best solutions, ideas, and strategies from a shortlist. These methods can help you select the best idea at the end of an Ideation session:</a:t>
            </a:r>
          </a:p>
          <a:p>
            <a:pPr algn="just"/>
            <a:r>
              <a:rPr lang="en-US" dirty="0"/>
              <a:t>Post-it Voting or Dot Voting.</a:t>
            </a:r>
          </a:p>
          <a:p>
            <a:pPr algn="just"/>
            <a:r>
              <a:rPr lang="en-US" dirty="0"/>
              <a:t>Four Categories Method</a:t>
            </a:r>
          </a:p>
          <a:p>
            <a:pPr algn="just"/>
            <a:r>
              <a:rPr lang="en-US" dirty="0"/>
              <a:t>Bingo Selection</a:t>
            </a:r>
          </a:p>
          <a:p>
            <a:pPr algn="just"/>
            <a:r>
              <a:rPr lang="en-US" dirty="0"/>
              <a:t>Idea Affinity Maps</a:t>
            </a:r>
          </a:p>
          <a:p>
            <a:pPr algn="just"/>
            <a:r>
              <a:rPr lang="en-US" dirty="0"/>
              <a:t>Now Wow How Matrix</a:t>
            </a:r>
          </a:p>
          <a:p>
            <a:pPr algn="just"/>
            <a:r>
              <a:rPr lang="en-US" dirty="0"/>
              <a:t>Six Thinking Hats</a:t>
            </a:r>
          </a:p>
          <a:p>
            <a:pPr algn="just"/>
            <a:r>
              <a:rPr lang="en-US" dirty="0"/>
              <a:t>Lean Startup Machine Idea Validation Board</a:t>
            </a:r>
          </a:p>
          <a:p>
            <a:pPr algn="just"/>
            <a:r>
              <a:rPr lang="en-US" dirty="0"/>
              <a:t>Idea Selection Criteria</a:t>
            </a:r>
          </a:p>
        </p:txBody>
      </p:sp>
      <p:sp>
        <p:nvSpPr>
          <p:cNvPr id="6" name="Rectangle 5">
            <a:extLst>
              <a:ext uri="{FF2B5EF4-FFF2-40B4-BE49-F238E27FC236}">
                <a16:creationId xmlns="" xmlns:a16="http://schemas.microsoft.com/office/drawing/2014/main" id="{0BFA136E-8045-44F8-A91A-91AEED842020}"/>
              </a:ext>
            </a:extLst>
          </p:cNvPr>
          <p:cNvSpPr/>
          <p:nvPr/>
        </p:nvSpPr>
        <p:spPr>
          <a:xfrm>
            <a:off x="1752600" y="134910"/>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Idea Selection Criteria </a:t>
            </a:r>
            <a:r>
              <a:rPr lang="en-US" sz="2800" b="1" dirty="0">
                <a:solidFill>
                  <a:schemeClr val="tx1"/>
                </a:solidFill>
                <a:latin typeface="Times New Roman" pitchFamily="18" charset="0"/>
                <a:cs typeface="Times New Roman" pitchFamily="18" charset="0"/>
              </a:rPr>
              <a:t>(CO3)</a:t>
            </a:r>
          </a:p>
        </p:txBody>
      </p:sp>
      <p:sp>
        <p:nvSpPr>
          <p:cNvPr id="5" name="Footer Placeholder 12">
            <a:extLst>
              <a:ext uri="{FF2B5EF4-FFF2-40B4-BE49-F238E27FC236}">
                <a16:creationId xmlns="" xmlns:a16="http://schemas.microsoft.com/office/drawing/2014/main" id="{A8897F4F-CA4C-496A-A5C9-052A7450EBEC}"/>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7" name="Slide Number Placeholder 6"/>
          <p:cNvSpPr>
            <a:spLocks noGrp="1"/>
          </p:cNvSpPr>
          <p:nvPr>
            <p:ph type="sldNum" sz="quarter" idx="12"/>
          </p:nvPr>
        </p:nvSpPr>
        <p:spPr/>
        <p:txBody>
          <a:bodyPr/>
          <a:lstStyle/>
          <a:p>
            <a:fld id="{C8C2747D-87CD-49B3-B348-5B8ED1820296}" type="slidenum">
              <a:rPr lang="en-IN" smtClean="0"/>
              <a:pPr/>
              <a:t>66</a:t>
            </a:fld>
            <a:endParaRPr lang="en-IN"/>
          </a:p>
        </p:txBody>
      </p:sp>
    </p:spTree>
    <p:extLst>
      <p:ext uri="{BB962C8B-B14F-4D97-AF65-F5344CB8AC3E}">
        <p14:creationId xmlns="" xmlns:p14="http://schemas.microsoft.com/office/powerpoint/2010/main" val="24513404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2865" y="971388"/>
            <a:ext cx="6707688" cy="590453"/>
          </a:xfrm>
        </p:spPr>
        <p:txBody>
          <a:bodyPr>
            <a:noAutofit/>
          </a:bodyPr>
          <a:lstStyle/>
          <a:p>
            <a:pPr algn="ctr"/>
            <a:r>
              <a:rPr lang="en-US" sz="2400" b="1" dirty="0"/>
              <a:t>Idea Selection - Now Wow How Matrix</a:t>
            </a:r>
            <a:br>
              <a:rPr lang="en-US" sz="2400" b="1" dirty="0"/>
            </a:br>
            <a:endParaRPr lang="en-US" sz="2400" dirty="0"/>
          </a:p>
        </p:txBody>
      </p:sp>
      <p:sp>
        <p:nvSpPr>
          <p:cNvPr id="3" name="Content Placeholder 2"/>
          <p:cNvSpPr>
            <a:spLocks noGrp="1"/>
          </p:cNvSpPr>
          <p:nvPr>
            <p:ph idx="1"/>
          </p:nvPr>
        </p:nvSpPr>
        <p:spPr>
          <a:xfrm>
            <a:off x="1019331" y="1561841"/>
            <a:ext cx="9743607" cy="4509175"/>
          </a:xfrm>
        </p:spPr>
        <p:txBody>
          <a:bodyPr>
            <a:normAutofit/>
          </a:bodyPr>
          <a:lstStyle/>
          <a:p>
            <a:pPr marL="0" indent="0">
              <a:buNone/>
            </a:pPr>
            <a:r>
              <a:rPr lang="en-US" sz="1650" dirty="0"/>
              <a:t>The Now Wow How Matrix provides a mechanism for evaluating ideas on a scale of:</a:t>
            </a:r>
          </a:p>
          <a:p>
            <a:r>
              <a:rPr lang="en-US" sz="1650" b="1" dirty="0"/>
              <a:t>Now:</a:t>
            </a:r>
            <a:r>
              <a:rPr lang="en-US" sz="1650" dirty="0"/>
              <a:t> ideas that can be implemented immediately but which lack novelty.</a:t>
            </a:r>
          </a:p>
          <a:p>
            <a:r>
              <a:rPr lang="en-US" sz="1650" b="1" dirty="0"/>
              <a:t>Wow:</a:t>
            </a:r>
            <a:r>
              <a:rPr lang="en-US" sz="1650" dirty="0"/>
              <a:t> ideas that can be implemented </a:t>
            </a:r>
            <a:r>
              <a:rPr lang="en-US" sz="1650" i="1" dirty="0"/>
              <a:t>and</a:t>
            </a:r>
            <a:r>
              <a:rPr lang="en-US" sz="1650" dirty="0"/>
              <a:t> are innovative.</a:t>
            </a:r>
          </a:p>
          <a:p>
            <a:r>
              <a:rPr lang="en-US" sz="1650" b="1" dirty="0"/>
              <a:t>How:</a:t>
            </a:r>
            <a:r>
              <a:rPr lang="en-US" sz="1650" dirty="0"/>
              <a:t> ideas that could </a:t>
            </a:r>
            <a:r>
              <a:rPr lang="en-US" sz="1650" i="1" dirty="0"/>
              <a:t>possibly</a:t>
            </a:r>
            <a:r>
              <a:rPr lang="en-US" sz="1650" dirty="0"/>
              <a:t> be implemented in the future.</a:t>
            </a:r>
          </a:p>
          <a:p>
            <a:endParaRPr lang="en-US" sz="1650" dirty="0"/>
          </a:p>
        </p:txBody>
      </p:sp>
      <p:pic>
        <p:nvPicPr>
          <p:cNvPr id="3075" name="Picture 3"/>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886206" y="3459532"/>
            <a:ext cx="8359846" cy="24270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Rectangle 4">
            <a:extLst>
              <a:ext uri="{FF2B5EF4-FFF2-40B4-BE49-F238E27FC236}">
                <a16:creationId xmlns="" xmlns:a16="http://schemas.microsoft.com/office/drawing/2014/main" id="{07723F7C-FFB9-487C-87FA-D12AF5B6F64E}"/>
              </a:ext>
            </a:extLst>
          </p:cNvPr>
          <p:cNvSpPr/>
          <p:nvPr/>
        </p:nvSpPr>
        <p:spPr>
          <a:xfrm>
            <a:off x="1752600" y="134910"/>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Idea Selection Criteria </a:t>
            </a:r>
            <a:r>
              <a:rPr lang="en-US" sz="2800" b="1" dirty="0">
                <a:solidFill>
                  <a:schemeClr val="tx1"/>
                </a:solidFill>
                <a:latin typeface="Times New Roman" pitchFamily="18" charset="0"/>
                <a:cs typeface="Times New Roman" pitchFamily="18" charset="0"/>
              </a:rPr>
              <a:t>(CO3)</a:t>
            </a:r>
          </a:p>
        </p:txBody>
      </p:sp>
      <p:sp>
        <p:nvSpPr>
          <p:cNvPr id="6" name="Footer Placeholder 12">
            <a:extLst>
              <a:ext uri="{FF2B5EF4-FFF2-40B4-BE49-F238E27FC236}">
                <a16:creationId xmlns="" xmlns:a16="http://schemas.microsoft.com/office/drawing/2014/main" id="{41DB590E-7A78-4747-8BB6-AC8B7ECF8D6D}"/>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7" name="Slide Number Placeholder 6"/>
          <p:cNvSpPr>
            <a:spLocks noGrp="1"/>
          </p:cNvSpPr>
          <p:nvPr>
            <p:ph type="sldNum" sz="quarter" idx="12"/>
          </p:nvPr>
        </p:nvSpPr>
        <p:spPr/>
        <p:txBody>
          <a:bodyPr/>
          <a:lstStyle/>
          <a:p>
            <a:fld id="{C8C2747D-87CD-49B3-B348-5B8ED1820296}" type="slidenum">
              <a:rPr lang="en-IN" smtClean="0"/>
              <a:pPr/>
              <a:t>67</a:t>
            </a:fld>
            <a:endParaRPr lang="en-IN"/>
          </a:p>
        </p:txBody>
      </p:sp>
    </p:spTree>
    <p:extLst>
      <p:ext uri="{BB962C8B-B14F-4D97-AF65-F5344CB8AC3E}">
        <p14:creationId xmlns="" xmlns:p14="http://schemas.microsoft.com/office/powerpoint/2010/main" val="40239267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9839" y="1131094"/>
            <a:ext cx="6407063" cy="487112"/>
          </a:xfrm>
        </p:spPr>
        <p:txBody>
          <a:bodyPr>
            <a:normAutofit/>
          </a:bodyPr>
          <a:lstStyle/>
          <a:p>
            <a:pPr algn="ctr"/>
            <a:r>
              <a:rPr lang="en-US" sz="2400" b="1" dirty="0"/>
              <a:t>Now Wow How Matrix</a:t>
            </a:r>
            <a:endParaRPr lang="en-US" sz="2400" dirty="0"/>
          </a:p>
        </p:txBody>
      </p:sp>
      <p:sp>
        <p:nvSpPr>
          <p:cNvPr id="3" name="Content Placeholder 2"/>
          <p:cNvSpPr>
            <a:spLocks noGrp="1"/>
          </p:cNvSpPr>
          <p:nvPr>
            <p:ph idx="1"/>
          </p:nvPr>
        </p:nvSpPr>
        <p:spPr>
          <a:xfrm>
            <a:off x="764497" y="1738858"/>
            <a:ext cx="10493115" cy="4452079"/>
          </a:xfrm>
        </p:spPr>
        <p:txBody>
          <a:bodyPr>
            <a:normAutofit lnSpcReduction="10000"/>
          </a:bodyPr>
          <a:lstStyle/>
          <a:p>
            <a:pPr marL="0" indent="0" algn="just">
              <a:buNone/>
            </a:pPr>
            <a:r>
              <a:rPr lang="en-US" dirty="0"/>
              <a:t>The Now Wow How Matrix should contain two axes, with the vertical representing difficulty of implementation and the horizontal axis representing the degree of </a:t>
            </a:r>
            <a:r>
              <a:rPr lang="en-US" u="sng" dirty="0">
                <a:hlinkClick r:id="rId2" tooltip="What is Innovation?"/>
              </a:rPr>
              <a:t>innovation</a:t>
            </a:r>
            <a:r>
              <a:rPr lang="en-US" dirty="0"/>
              <a:t>. On the 2 x 2 grid formed, the three categories are located at the bottom left (now), bottom right (wow) and top right (how), with the top left block left blank to represent ideas which are </a:t>
            </a:r>
            <a:r>
              <a:rPr lang="en-US" i="1" dirty="0"/>
              <a:t>impossible</a:t>
            </a:r>
            <a:r>
              <a:rPr lang="en-US" dirty="0"/>
              <a:t> to implement. It provides an easy-to-follow formula for evaluating the </a:t>
            </a:r>
            <a:r>
              <a:rPr lang="en-US" u="sng" dirty="0">
                <a:hlinkClick r:id="rId3" tooltip="What is Viability?"/>
              </a:rPr>
              <a:t>viability</a:t>
            </a:r>
            <a:r>
              <a:rPr lang="en-US" dirty="0"/>
              <a:t> of ideas as well as their innovativeness. Provide participants with </a:t>
            </a:r>
            <a:r>
              <a:rPr lang="en-US" dirty="0" err="1"/>
              <a:t>coloured</a:t>
            </a:r>
            <a:r>
              <a:rPr lang="en-US" dirty="0"/>
              <a:t> dot stickers, each representing one of the categories, allowing group participants to vote on where they think ideas should be pitched on the scale. You can also develop custom graphs with finer levels of gradation for a broader scale assessment of the many ideas.</a:t>
            </a:r>
          </a:p>
        </p:txBody>
      </p:sp>
      <p:sp>
        <p:nvSpPr>
          <p:cNvPr id="4" name="Rectangle 3">
            <a:extLst>
              <a:ext uri="{FF2B5EF4-FFF2-40B4-BE49-F238E27FC236}">
                <a16:creationId xmlns="" xmlns:a16="http://schemas.microsoft.com/office/drawing/2014/main" id="{900D3FC5-2609-49A8-AD50-CCD86D31626A}"/>
              </a:ext>
            </a:extLst>
          </p:cNvPr>
          <p:cNvSpPr/>
          <p:nvPr/>
        </p:nvSpPr>
        <p:spPr>
          <a:xfrm>
            <a:off x="1752600" y="134910"/>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Idea Selection Criteria </a:t>
            </a:r>
            <a:r>
              <a:rPr lang="en-US" sz="2800" b="1" dirty="0">
                <a:solidFill>
                  <a:schemeClr val="tx1"/>
                </a:solidFill>
                <a:latin typeface="Times New Roman" pitchFamily="18" charset="0"/>
                <a:cs typeface="Times New Roman" pitchFamily="18" charset="0"/>
              </a:rPr>
              <a:t>(CO3)</a:t>
            </a:r>
          </a:p>
        </p:txBody>
      </p:sp>
      <p:sp>
        <p:nvSpPr>
          <p:cNvPr id="5" name="Footer Placeholder 12">
            <a:extLst>
              <a:ext uri="{FF2B5EF4-FFF2-40B4-BE49-F238E27FC236}">
                <a16:creationId xmlns="" xmlns:a16="http://schemas.microsoft.com/office/drawing/2014/main" id="{E0D3C58D-E88E-44A4-A42D-7FADF1B5E3D5}"/>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Slide Number Placeholder 5"/>
          <p:cNvSpPr>
            <a:spLocks noGrp="1"/>
          </p:cNvSpPr>
          <p:nvPr>
            <p:ph type="sldNum" sz="quarter" idx="12"/>
          </p:nvPr>
        </p:nvSpPr>
        <p:spPr/>
        <p:txBody>
          <a:bodyPr/>
          <a:lstStyle/>
          <a:p>
            <a:fld id="{C8C2747D-87CD-49B3-B348-5B8ED1820296}" type="slidenum">
              <a:rPr lang="en-IN" smtClean="0"/>
              <a:pPr/>
              <a:t>68</a:t>
            </a:fld>
            <a:endParaRPr lang="en-IN"/>
          </a:p>
        </p:txBody>
      </p:sp>
    </p:spTree>
    <p:extLst>
      <p:ext uri="{BB962C8B-B14F-4D97-AF65-F5344CB8AC3E}">
        <p14:creationId xmlns="" xmlns:p14="http://schemas.microsoft.com/office/powerpoint/2010/main" val="30259979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3785" y="1131095"/>
            <a:ext cx="6444641" cy="590452"/>
          </a:xfrm>
        </p:spPr>
        <p:txBody>
          <a:bodyPr>
            <a:normAutofit/>
          </a:bodyPr>
          <a:lstStyle/>
          <a:p>
            <a:r>
              <a:rPr lang="en-US" sz="1800" b="1" dirty="0"/>
              <a:t>Idea Selection – Apply Edward De Bono's Six Thinking Hats</a:t>
            </a:r>
            <a:br>
              <a:rPr lang="en-US" sz="1800" b="1" dirty="0"/>
            </a:br>
            <a:endParaRPr lang="en-US" sz="1800" dirty="0"/>
          </a:p>
        </p:txBody>
      </p:sp>
      <p:sp>
        <p:nvSpPr>
          <p:cNvPr id="3" name="Content Placeholder 2"/>
          <p:cNvSpPr>
            <a:spLocks noGrp="1"/>
          </p:cNvSpPr>
          <p:nvPr>
            <p:ph idx="1"/>
          </p:nvPr>
        </p:nvSpPr>
        <p:spPr>
          <a:xfrm>
            <a:off x="863496" y="1549484"/>
            <a:ext cx="10499048" cy="4701414"/>
          </a:xfrm>
        </p:spPr>
        <p:txBody>
          <a:bodyPr>
            <a:normAutofit fontScale="62500" lnSpcReduction="20000"/>
          </a:bodyPr>
          <a:lstStyle/>
          <a:p>
            <a:pPr marL="0" indent="0" algn="just">
              <a:buNone/>
            </a:pPr>
            <a:r>
              <a:rPr lang="en-US" dirty="0"/>
              <a:t>The Six Thinking Hats Technique provides a range of thinking styles to apply to idea selection. It involves purposely evaluating and considering ideas through various mindsets so as to uncover the widest range of possible angles on the ideas being assessed. It helps break participants out of their set styles of thinking and forces them to look at the ideas being assessed from multiple viewpoints and assessment criteria.</a:t>
            </a:r>
          </a:p>
          <a:p>
            <a:pPr algn="just"/>
            <a:r>
              <a:rPr lang="en-US" b="1" dirty="0"/>
              <a:t>White Hat: </a:t>
            </a:r>
            <a:r>
              <a:rPr lang="en-US" dirty="0"/>
              <a:t>The White Hat calls for information which is </a:t>
            </a:r>
            <a:r>
              <a:rPr lang="en-US" i="1" dirty="0"/>
              <a:t>known</a:t>
            </a:r>
            <a:r>
              <a:rPr lang="en-US" dirty="0"/>
              <a:t> or</a:t>
            </a:r>
            <a:r>
              <a:rPr lang="en-US" i="1" dirty="0"/>
              <a:t> needed</a:t>
            </a:r>
            <a:r>
              <a:rPr lang="en-US" dirty="0"/>
              <a:t>. It’s all about this: 'The facts, and nothing but the facts.'</a:t>
            </a:r>
          </a:p>
          <a:p>
            <a:pPr algn="just"/>
            <a:r>
              <a:rPr lang="en-US" b="1" dirty="0"/>
              <a:t>Yellow Hat: </a:t>
            </a:r>
            <a:r>
              <a:rPr lang="en-US" dirty="0"/>
              <a:t>The Yellow Hat symbolizes </a:t>
            </a:r>
            <a:r>
              <a:rPr lang="en-US" i="1" dirty="0"/>
              <a:t>optimism, confidence, and brightness</a:t>
            </a:r>
            <a:r>
              <a:rPr lang="en-US" dirty="0"/>
              <a:t>. Under this hat, you explore the positives and probe for value and benefit.</a:t>
            </a:r>
          </a:p>
          <a:p>
            <a:pPr algn="just"/>
            <a:r>
              <a:rPr lang="en-US" b="1" dirty="0"/>
              <a:t>Black Hat: </a:t>
            </a:r>
            <a:r>
              <a:rPr lang="en-US" dirty="0"/>
              <a:t>The Black Hat is all about </a:t>
            </a:r>
            <a:r>
              <a:rPr lang="en-US" i="1" dirty="0" err="1"/>
              <a:t>judgement</a:t>
            </a:r>
            <a:r>
              <a:rPr lang="en-US" dirty="0"/>
              <a:t>. When you put on this hat, you’re the devil's advocate where you try to figure out what or why something may </a:t>
            </a:r>
            <a:r>
              <a:rPr lang="en-US" i="1" dirty="0"/>
              <a:t>not</a:t>
            </a:r>
            <a:r>
              <a:rPr lang="en-US" dirty="0"/>
              <a:t> work. It’s now your job to spot the difficulties and dangers and ask where things might go wrong. This is probably the most powerful and useful of the hats, but it’s a problem if you overuse it.</a:t>
            </a:r>
          </a:p>
          <a:p>
            <a:pPr algn="just"/>
            <a:r>
              <a:rPr lang="en-US" b="1" dirty="0"/>
              <a:t>Red Hat: </a:t>
            </a:r>
            <a:r>
              <a:rPr lang="en-US" dirty="0"/>
              <a:t>The Red Hat calls for </a:t>
            </a:r>
            <a:r>
              <a:rPr lang="en-US" i="1" dirty="0"/>
              <a:t>feelings</a:t>
            </a:r>
            <a:r>
              <a:rPr lang="en-US" dirty="0"/>
              <a:t>, </a:t>
            </a:r>
            <a:r>
              <a:rPr lang="en-US" i="1" dirty="0"/>
              <a:t>hunches,</a:t>
            </a:r>
            <a:r>
              <a:rPr lang="en-US" dirty="0"/>
              <a:t> and </a:t>
            </a:r>
            <a:r>
              <a:rPr lang="en-US" i="1" dirty="0"/>
              <a:t>intuition</a:t>
            </a:r>
            <a:r>
              <a:rPr lang="en-US" dirty="0"/>
              <a:t>. When you use this hat, you should focus on expressing emotions and feelings and share fears, likes, dislikes, loves, and hates.</a:t>
            </a:r>
          </a:p>
          <a:p>
            <a:pPr algn="just"/>
            <a:r>
              <a:rPr lang="en-US" b="1" dirty="0"/>
              <a:t>Green Hat: </a:t>
            </a:r>
            <a:r>
              <a:rPr lang="en-US" dirty="0"/>
              <a:t>The Green Hat focuses on </a:t>
            </a:r>
            <a:r>
              <a:rPr lang="en-US" i="1" dirty="0"/>
              <a:t>creativity</a:t>
            </a:r>
            <a:r>
              <a:rPr lang="en-US" dirty="0"/>
              <a:t>: the possibilities, alternatives, and new ideas. It's your opportunity to express new concepts and new insights.</a:t>
            </a:r>
          </a:p>
          <a:p>
            <a:pPr algn="just"/>
            <a:r>
              <a:rPr lang="en-US" b="1" dirty="0"/>
              <a:t>Blue Hat: </a:t>
            </a:r>
            <a:r>
              <a:rPr lang="en-US" dirty="0"/>
              <a:t>The Blue Hat is used to </a:t>
            </a:r>
            <a:r>
              <a:rPr lang="en-US" i="1" dirty="0"/>
              <a:t>manage</a:t>
            </a:r>
            <a:r>
              <a:rPr lang="en-US" dirty="0"/>
              <a:t> the </a:t>
            </a:r>
            <a:r>
              <a:rPr lang="en-US" i="1" dirty="0"/>
              <a:t>thinking process</a:t>
            </a:r>
            <a:r>
              <a:rPr lang="en-US" dirty="0"/>
              <a:t>. It's your control mechanism that ensures the Six Thinking Hats guidelines are observed.</a:t>
            </a:r>
          </a:p>
          <a:p>
            <a:endParaRPr lang="en-US" dirty="0"/>
          </a:p>
        </p:txBody>
      </p:sp>
      <p:sp>
        <p:nvSpPr>
          <p:cNvPr id="4" name="Rectangle 3">
            <a:extLst>
              <a:ext uri="{FF2B5EF4-FFF2-40B4-BE49-F238E27FC236}">
                <a16:creationId xmlns="" xmlns:a16="http://schemas.microsoft.com/office/drawing/2014/main" id="{A35154E8-B853-4937-9DCC-E72664EA9140}"/>
              </a:ext>
            </a:extLst>
          </p:cNvPr>
          <p:cNvSpPr/>
          <p:nvPr/>
        </p:nvSpPr>
        <p:spPr>
          <a:xfrm>
            <a:off x="1752600" y="134910"/>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Idea Selection Criteria </a:t>
            </a:r>
            <a:r>
              <a:rPr lang="en-US" sz="2800" b="1" dirty="0">
                <a:solidFill>
                  <a:schemeClr val="tx1"/>
                </a:solidFill>
                <a:latin typeface="Times New Roman" pitchFamily="18" charset="0"/>
                <a:cs typeface="Times New Roman" pitchFamily="18" charset="0"/>
              </a:rPr>
              <a:t>(CO3)</a:t>
            </a:r>
          </a:p>
        </p:txBody>
      </p:sp>
      <p:sp>
        <p:nvSpPr>
          <p:cNvPr id="5" name="Footer Placeholder 12">
            <a:extLst>
              <a:ext uri="{FF2B5EF4-FFF2-40B4-BE49-F238E27FC236}">
                <a16:creationId xmlns="" xmlns:a16="http://schemas.microsoft.com/office/drawing/2014/main" id="{89C23F56-40F8-40C6-888A-049C4D91D992}"/>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Slide Number Placeholder 5"/>
          <p:cNvSpPr>
            <a:spLocks noGrp="1"/>
          </p:cNvSpPr>
          <p:nvPr>
            <p:ph type="sldNum" sz="quarter" idx="12"/>
          </p:nvPr>
        </p:nvSpPr>
        <p:spPr/>
        <p:txBody>
          <a:bodyPr/>
          <a:lstStyle/>
          <a:p>
            <a:fld id="{C8C2747D-87CD-49B3-B348-5B8ED1820296}" type="slidenum">
              <a:rPr lang="en-IN" smtClean="0"/>
              <a:pPr/>
              <a:t>69</a:t>
            </a:fld>
            <a:endParaRPr lang="en-IN"/>
          </a:p>
        </p:txBody>
      </p:sp>
    </p:spTree>
    <p:extLst>
      <p:ext uri="{BB962C8B-B14F-4D97-AF65-F5344CB8AC3E}">
        <p14:creationId xmlns="" xmlns:p14="http://schemas.microsoft.com/office/powerpoint/2010/main" val="2022354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9CED39AE-0CEF-46D9-9573-14E5ACC49694}"/>
              </a:ext>
            </a:extLst>
          </p:cNvPr>
          <p:cNvSpPr>
            <a:spLocks noGrp="1"/>
          </p:cNvSpPr>
          <p:nvPr>
            <p:ph idx="1"/>
          </p:nvPr>
        </p:nvSpPr>
        <p:spPr>
          <a:xfrm>
            <a:off x="838200" y="1259174"/>
            <a:ext cx="10515600" cy="4917789"/>
          </a:xfrm>
        </p:spPr>
        <p:txBody>
          <a:bodyPr/>
          <a:lstStyle/>
          <a:p>
            <a:r>
              <a:rPr lang="en-US" dirty="0"/>
              <a:t>Basic knowledge of Design Thinking</a:t>
            </a:r>
          </a:p>
          <a:p>
            <a:r>
              <a:rPr lang="en-US" dirty="0"/>
              <a:t>Understanding and ability to empathize </a:t>
            </a:r>
          </a:p>
        </p:txBody>
      </p:sp>
      <p:sp>
        <p:nvSpPr>
          <p:cNvPr id="4" name="Rectangle 3">
            <a:extLst>
              <a:ext uri="{FF2B5EF4-FFF2-40B4-BE49-F238E27FC236}">
                <a16:creationId xmlns="" xmlns:a16="http://schemas.microsoft.com/office/drawing/2014/main" id="{2FB6D92C-4151-49B8-8EFE-770157A60BFF}"/>
              </a:ext>
            </a:extLst>
          </p:cNvPr>
          <p:cNvSpPr/>
          <p:nvPr/>
        </p:nvSpPr>
        <p:spPr>
          <a:xfrm>
            <a:off x="1801318" y="180116"/>
            <a:ext cx="8589363"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dirty="0"/>
              <a:t>Prerequisite</a:t>
            </a:r>
            <a:endParaRPr lang="en-US" sz="2800" b="1" dirty="0">
              <a:solidFill>
                <a:schemeClr val="tx1"/>
              </a:solidFill>
              <a:latin typeface="Times New Roman" pitchFamily="18" charset="0"/>
              <a:cs typeface="Times New Roman" pitchFamily="18" charset="0"/>
            </a:endParaRPr>
          </a:p>
        </p:txBody>
      </p:sp>
      <p:sp>
        <p:nvSpPr>
          <p:cNvPr id="5" name="Footer Placeholder 12">
            <a:extLst>
              <a:ext uri="{FF2B5EF4-FFF2-40B4-BE49-F238E27FC236}">
                <a16:creationId xmlns="" xmlns:a16="http://schemas.microsoft.com/office/drawing/2014/main" id="{892F44D0-F9BD-422D-88A4-BEE4E8227E7A}"/>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Slide Number Placeholder 5"/>
          <p:cNvSpPr>
            <a:spLocks noGrp="1"/>
          </p:cNvSpPr>
          <p:nvPr>
            <p:ph type="sldNum" sz="quarter" idx="12"/>
          </p:nvPr>
        </p:nvSpPr>
        <p:spPr/>
        <p:txBody>
          <a:bodyPr/>
          <a:lstStyle/>
          <a:p>
            <a:fld id="{C8C2747D-87CD-49B3-B348-5B8ED1820296}" type="slidenum">
              <a:rPr lang="en-IN" smtClean="0"/>
              <a:pPr/>
              <a:t>7</a:t>
            </a:fld>
            <a:endParaRPr lang="en-IN"/>
          </a:p>
        </p:txBody>
      </p:sp>
    </p:spTree>
    <p:extLst>
      <p:ext uri="{BB962C8B-B14F-4D97-AF65-F5344CB8AC3E}">
        <p14:creationId xmlns="" xmlns:p14="http://schemas.microsoft.com/office/powerpoint/2010/main" val="24244729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9840" y="1131095"/>
            <a:ext cx="6707687" cy="581057"/>
          </a:xfrm>
        </p:spPr>
        <p:txBody>
          <a:bodyPr>
            <a:normAutofit fontScale="90000"/>
          </a:bodyPr>
          <a:lstStyle/>
          <a:p>
            <a:pPr algn="ctr"/>
            <a:r>
              <a:rPr lang="en-US" b="1" dirty="0"/>
              <a:t/>
            </a:r>
            <a:br>
              <a:rPr lang="en-US" b="1" dirty="0"/>
            </a:br>
            <a:r>
              <a:rPr lang="en-US" sz="3000" b="1" dirty="0"/>
              <a:t>Apply Edward De Bono's Six Thinking Hats</a:t>
            </a:r>
            <a:br>
              <a:rPr lang="en-US" sz="3000" b="1" dirty="0"/>
            </a:br>
            <a:endParaRPr lang="en-US" dirty="0"/>
          </a:p>
        </p:txBody>
      </p:sp>
      <p:pic>
        <p:nvPicPr>
          <p:cNvPr id="4098" name="Picture 2"/>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3534428" y="2219456"/>
            <a:ext cx="4886573" cy="18037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074098" y="4323830"/>
            <a:ext cx="6050071" cy="1200329"/>
          </a:xfrm>
          <a:prstGeom prst="rect">
            <a:avLst/>
          </a:prstGeom>
        </p:spPr>
        <p:txBody>
          <a:bodyPr wrap="square">
            <a:spAutoFit/>
          </a:bodyPr>
          <a:lstStyle/>
          <a:p>
            <a:pPr algn="just"/>
            <a:r>
              <a:rPr lang="en-US" i="1" dirty="0"/>
              <a:t>When assessing ideas, we can use the Six Thinking Hats to evaluate them from a range of angles in order to avoid cognitive bias in decision making and to evaluate ideas fairly, based on a holistic outlook</a:t>
            </a:r>
            <a:r>
              <a:rPr lang="en-US" sz="1350" i="1" dirty="0"/>
              <a:t>.</a:t>
            </a:r>
            <a:endParaRPr lang="en-US" sz="1350" dirty="0"/>
          </a:p>
        </p:txBody>
      </p:sp>
      <p:sp>
        <p:nvSpPr>
          <p:cNvPr id="5" name="Rectangle 4">
            <a:extLst>
              <a:ext uri="{FF2B5EF4-FFF2-40B4-BE49-F238E27FC236}">
                <a16:creationId xmlns="" xmlns:a16="http://schemas.microsoft.com/office/drawing/2014/main" id="{7DF4868A-2759-411C-BAB6-284BA619CB33}"/>
              </a:ext>
            </a:extLst>
          </p:cNvPr>
          <p:cNvSpPr/>
          <p:nvPr/>
        </p:nvSpPr>
        <p:spPr>
          <a:xfrm>
            <a:off x="1752600" y="134910"/>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Idea Selection Criteria </a:t>
            </a:r>
            <a:r>
              <a:rPr lang="en-US" sz="2800" b="1" dirty="0">
                <a:solidFill>
                  <a:schemeClr val="tx1"/>
                </a:solidFill>
                <a:latin typeface="Times New Roman" pitchFamily="18" charset="0"/>
                <a:cs typeface="Times New Roman" pitchFamily="18" charset="0"/>
              </a:rPr>
              <a:t>(CO3)</a:t>
            </a:r>
          </a:p>
        </p:txBody>
      </p:sp>
      <p:sp>
        <p:nvSpPr>
          <p:cNvPr id="6" name="Footer Placeholder 12">
            <a:extLst>
              <a:ext uri="{FF2B5EF4-FFF2-40B4-BE49-F238E27FC236}">
                <a16:creationId xmlns="" xmlns:a16="http://schemas.microsoft.com/office/drawing/2014/main" id="{CCDE71DB-16F5-402B-AFBF-0B49FA2A1A4E}"/>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7" name="Slide Number Placeholder 6"/>
          <p:cNvSpPr>
            <a:spLocks noGrp="1"/>
          </p:cNvSpPr>
          <p:nvPr>
            <p:ph type="sldNum" sz="quarter" idx="12"/>
          </p:nvPr>
        </p:nvSpPr>
        <p:spPr/>
        <p:txBody>
          <a:bodyPr/>
          <a:lstStyle/>
          <a:p>
            <a:fld id="{C8C2747D-87CD-49B3-B348-5B8ED1820296}" type="slidenum">
              <a:rPr lang="en-IN" smtClean="0"/>
              <a:pPr/>
              <a:t>70</a:t>
            </a:fld>
            <a:endParaRPr lang="en-IN"/>
          </a:p>
        </p:txBody>
      </p:sp>
    </p:spTree>
    <p:extLst>
      <p:ext uri="{BB962C8B-B14F-4D97-AF65-F5344CB8AC3E}">
        <p14:creationId xmlns="" xmlns:p14="http://schemas.microsoft.com/office/powerpoint/2010/main" val="6253454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3491" y="1045142"/>
            <a:ext cx="6322512" cy="460331"/>
          </a:xfrm>
        </p:spPr>
        <p:txBody>
          <a:bodyPr>
            <a:normAutofit fontScale="90000"/>
          </a:bodyPr>
          <a:lstStyle/>
          <a:p>
            <a:pPr algn="ctr"/>
            <a:r>
              <a:rPr lang="en-US" b="1" dirty="0"/>
              <a:t/>
            </a:r>
            <a:br>
              <a:rPr lang="en-US" b="1" dirty="0"/>
            </a:br>
            <a:r>
              <a:rPr lang="en-US" sz="2700" b="1" dirty="0"/>
              <a:t>Converging</a:t>
            </a:r>
            <a:r>
              <a:rPr lang="en-US" b="1" dirty="0"/>
              <a:t/>
            </a:r>
            <a:br>
              <a:rPr lang="en-US" b="1" dirty="0"/>
            </a:br>
            <a:endParaRPr lang="en-US" dirty="0"/>
          </a:p>
        </p:txBody>
      </p:sp>
      <p:sp>
        <p:nvSpPr>
          <p:cNvPr id="3" name="Content Placeholder 2"/>
          <p:cNvSpPr>
            <a:spLocks noGrp="1"/>
          </p:cNvSpPr>
          <p:nvPr>
            <p:ph idx="1"/>
          </p:nvPr>
        </p:nvSpPr>
        <p:spPr>
          <a:xfrm>
            <a:off x="734518" y="1505473"/>
            <a:ext cx="10972800" cy="4775406"/>
          </a:xfrm>
        </p:spPr>
        <p:txBody>
          <a:bodyPr>
            <a:normAutofit/>
          </a:bodyPr>
          <a:lstStyle/>
          <a:p>
            <a:pPr marL="0" indent="0" algn="just">
              <a:buNone/>
            </a:pPr>
            <a:r>
              <a:rPr lang="en-US" dirty="0"/>
              <a:t>At some point in your ideation session, you’ll have reached a </a:t>
            </a:r>
            <a:r>
              <a:rPr lang="en-US" u="sng" dirty="0"/>
              <a:t>critical mass</a:t>
            </a:r>
            <a:r>
              <a:rPr lang="en-US" dirty="0"/>
              <a:t> of ideas, and it will become unproductive to attempt to keep pushing for more. This is different from the natural creative slumps that teams experience throughout ideation sessions, and means it is a good point to stop and focus on pruning. This is referred to as the ‘convergent stage’ where ideas are evaluated, compared, ranked, clustered and even ditched in an attempt to pull together a few </a:t>
            </a:r>
            <a:r>
              <a:rPr lang="en-US" i="1" dirty="0"/>
              <a:t>great</a:t>
            </a:r>
            <a:r>
              <a:rPr lang="en-US" dirty="0"/>
              <a:t> ideas to </a:t>
            </a:r>
            <a:r>
              <a:rPr lang="en-US" i="1" dirty="0"/>
              <a:t>act on</a:t>
            </a:r>
            <a:r>
              <a:rPr lang="en-US" dirty="0"/>
              <a:t>. Hang onto those unused ideas, though; they may prove useful in future ideation sessions as stokers or idea triggers. Right now, the aim is spotting potential winners, or combinations of winning attributes, from a number of ideas.</a:t>
            </a:r>
          </a:p>
        </p:txBody>
      </p:sp>
      <p:sp>
        <p:nvSpPr>
          <p:cNvPr id="4" name="Rectangle 3">
            <a:extLst>
              <a:ext uri="{FF2B5EF4-FFF2-40B4-BE49-F238E27FC236}">
                <a16:creationId xmlns="" xmlns:a16="http://schemas.microsoft.com/office/drawing/2014/main" id="{6E0A4C27-DEFA-412A-A9D4-EB96AA5ABF5A}"/>
              </a:ext>
            </a:extLst>
          </p:cNvPr>
          <p:cNvSpPr/>
          <p:nvPr/>
        </p:nvSpPr>
        <p:spPr>
          <a:xfrm>
            <a:off x="1752600" y="134910"/>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Idea Selection Criteria </a:t>
            </a:r>
            <a:r>
              <a:rPr lang="en-US" sz="2800" b="1" dirty="0">
                <a:solidFill>
                  <a:schemeClr val="tx1"/>
                </a:solidFill>
                <a:latin typeface="Times New Roman" pitchFamily="18" charset="0"/>
                <a:cs typeface="Times New Roman" pitchFamily="18" charset="0"/>
              </a:rPr>
              <a:t>(CO3)</a:t>
            </a:r>
          </a:p>
        </p:txBody>
      </p:sp>
      <p:sp>
        <p:nvSpPr>
          <p:cNvPr id="5" name="Footer Placeholder 12">
            <a:extLst>
              <a:ext uri="{FF2B5EF4-FFF2-40B4-BE49-F238E27FC236}">
                <a16:creationId xmlns="" xmlns:a16="http://schemas.microsoft.com/office/drawing/2014/main" id="{03CED798-CE14-4A71-9E1F-E6437CAD400F}"/>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Slide Number Placeholder 5"/>
          <p:cNvSpPr>
            <a:spLocks noGrp="1"/>
          </p:cNvSpPr>
          <p:nvPr>
            <p:ph type="sldNum" sz="quarter" idx="12"/>
          </p:nvPr>
        </p:nvSpPr>
        <p:spPr/>
        <p:txBody>
          <a:bodyPr/>
          <a:lstStyle/>
          <a:p>
            <a:fld id="{C8C2747D-87CD-49B3-B348-5B8ED1820296}" type="slidenum">
              <a:rPr lang="en-IN" smtClean="0"/>
              <a:pPr/>
              <a:t>71</a:t>
            </a:fld>
            <a:endParaRPr lang="en-IN"/>
          </a:p>
        </p:txBody>
      </p:sp>
    </p:spTree>
    <p:extLst>
      <p:ext uri="{BB962C8B-B14F-4D97-AF65-F5344CB8AC3E}">
        <p14:creationId xmlns="" xmlns:p14="http://schemas.microsoft.com/office/powerpoint/2010/main" val="23562831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665" y="1507833"/>
            <a:ext cx="6632531" cy="573066"/>
          </a:xfrm>
        </p:spPr>
        <p:txBody>
          <a:bodyPr>
            <a:noAutofit/>
          </a:bodyPr>
          <a:lstStyle/>
          <a:p>
            <a:pPr algn="ctr"/>
            <a:r>
              <a:rPr lang="en-US" sz="3600" b="1" dirty="0"/>
              <a:t/>
            </a:r>
            <a:br>
              <a:rPr lang="en-US" sz="3600" b="1" dirty="0"/>
            </a:br>
            <a:r>
              <a:rPr lang="en-US" sz="3600" b="1" dirty="0"/>
              <a:t>Post-it Voting or Dot Voting</a:t>
            </a:r>
            <a:r>
              <a:rPr lang="en-US" sz="6000" b="1" dirty="0"/>
              <a:t/>
            </a:r>
            <a:br>
              <a:rPr lang="en-US" sz="6000" b="1" dirty="0"/>
            </a:br>
            <a:endParaRPr lang="en-US" sz="6000" dirty="0"/>
          </a:p>
        </p:txBody>
      </p:sp>
      <p:pic>
        <p:nvPicPr>
          <p:cNvPr id="5122" name="Picture 2"/>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3917156" y="2538870"/>
            <a:ext cx="4357688" cy="189799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Rectangle 3">
            <a:extLst>
              <a:ext uri="{FF2B5EF4-FFF2-40B4-BE49-F238E27FC236}">
                <a16:creationId xmlns="" xmlns:a16="http://schemas.microsoft.com/office/drawing/2014/main" id="{6EDB54B3-A6FD-4D1F-9C51-D8815D520FAB}"/>
              </a:ext>
            </a:extLst>
          </p:cNvPr>
          <p:cNvSpPr/>
          <p:nvPr/>
        </p:nvSpPr>
        <p:spPr>
          <a:xfrm>
            <a:off x="1752600" y="134910"/>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Idea Selection Criteria </a:t>
            </a:r>
            <a:r>
              <a:rPr lang="en-US" sz="2800" b="1" dirty="0">
                <a:solidFill>
                  <a:schemeClr val="tx1"/>
                </a:solidFill>
                <a:latin typeface="Times New Roman" pitchFamily="18" charset="0"/>
                <a:cs typeface="Times New Roman" pitchFamily="18" charset="0"/>
              </a:rPr>
              <a:t>(CO3)</a:t>
            </a:r>
          </a:p>
        </p:txBody>
      </p:sp>
      <p:sp>
        <p:nvSpPr>
          <p:cNvPr id="5" name="Footer Placeholder 12">
            <a:extLst>
              <a:ext uri="{FF2B5EF4-FFF2-40B4-BE49-F238E27FC236}">
                <a16:creationId xmlns="" xmlns:a16="http://schemas.microsoft.com/office/drawing/2014/main" id="{89362DDA-CA8A-4209-9EF7-C1F72A09422A}"/>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Slide Number Placeholder 5"/>
          <p:cNvSpPr>
            <a:spLocks noGrp="1"/>
          </p:cNvSpPr>
          <p:nvPr>
            <p:ph type="sldNum" sz="quarter" idx="12"/>
          </p:nvPr>
        </p:nvSpPr>
        <p:spPr/>
        <p:txBody>
          <a:bodyPr/>
          <a:lstStyle/>
          <a:p>
            <a:fld id="{C8C2747D-87CD-49B3-B348-5B8ED1820296}" type="slidenum">
              <a:rPr lang="en-IN" smtClean="0"/>
              <a:pPr/>
              <a:t>72</a:t>
            </a:fld>
            <a:endParaRPr lang="en-IN"/>
          </a:p>
        </p:txBody>
      </p:sp>
    </p:spTree>
    <p:extLst>
      <p:ext uri="{BB962C8B-B14F-4D97-AF65-F5344CB8AC3E}">
        <p14:creationId xmlns="" xmlns:p14="http://schemas.microsoft.com/office/powerpoint/2010/main" val="34057672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407" y="1073834"/>
            <a:ext cx="6698293" cy="599846"/>
          </a:xfrm>
        </p:spPr>
        <p:txBody>
          <a:bodyPr>
            <a:normAutofit/>
          </a:bodyPr>
          <a:lstStyle/>
          <a:p>
            <a:pPr algn="ctr"/>
            <a:r>
              <a:rPr lang="en-US" sz="3600" b="1" dirty="0"/>
              <a:t>Post-it Voting or Dot Voting  Cont…</a:t>
            </a:r>
          </a:p>
        </p:txBody>
      </p:sp>
      <p:sp>
        <p:nvSpPr>
          <p:cNvPr id="3" name="Content Placeholder 2"/>
          <p:cNvSpPr>
            <a:spLocks noGrp="1"/>
          </p:cNvSpPr>
          <p:nvPr>
            <p:ph idx="1"/>
          </p:nvPr>
        </p:nvSpPr>
        <p:spPr/>
        <p:txBody>
          <a:bodyPr>
            <a:normAutofit fontScale="92500" lnSpcReduction="20000"/>
          </a:bodyPr>
          <a:lstStyle/>
          <a:p>
            <a:pPr marL="0" indent="0" algn="just">
              <a:buNone/>
            </a:pPr>
            <a:r>
              <a:rPr lang="en-US" b="1" dirty="0"/>
              <a:t>Best practice:</a:t>
            </a:r>
            <a:endParaRPr lang="en-US" dirty="0"/>
          </a:p>
          <a:p>
            <a:pPr algn="just"/>
            <a:r>
              <a:rPr lang="en-US" dirty="0"/>
              <a:t>You write all of the ideas which have been generated in the ideation session down on individual Post-its.</a:t>
            </a:r>
          </a:p>
          <a:p>
            <a:pPr algn="just"/>
            <a:r>
              <a:rPr lang="en-US" dirty="0"/>
              <a:t>Then you give all participants a number of votes (around three to four should do) to choose and write down their personal </a:t>
            </a:r>
            <a:r>
              <a:rPr lang="en-US" dirty="0" err="1"/>
              <a:t>favourite</a:t>
            </a:r>
            <a:r>
              <a:rPr lang="en-US" dirty="0"/>
              <a:t> ideas.</a:t>
            </a:r>
          </a:p>
          <a:p>
            <a:pPr algn="just"/>
            <a:r>
              <a:rPr lang="en-US" dirty="0"/>
              <a:t>Participants vote by using stickers or simply using a marker to make a dot on the ideas they like.</a:t>
            </a:r>
          </a:p>
          <a:p>
            <a:pPr algn="just"/>
            <a:r>
              <a:rPr lang="en-US" dirty="0"/>
              <a:t>You can also use variations in </a:t>
            </a:r>
            <a:r>
              <a:rPr lang="en-US" dirty="0" err="1"/>
              <a:t>colour</a:t>
            </a:r>
            <a:r>
              <a:rPr lang="en-US" dirty="0"/>
              <a:t> in order to let participants vote on which ideas they like the most or which they dislike the most.</a:t>
            </a:r>
          </a:p>
          <a:p>
            <a:pPr algn="just"/>
            <a:r>
              <a:rPr lang="en-US" dirty="0"/>
              <a:t>You can invent other voting attributes when it makes sense.</a:t>
            </a:r>
          </a:p>
          <a:p>
            <a:pPr algn="just"/>
            <a:r>
              <a:rPr lang="en-US" dirty="0"/>
              <a:t>This process allows every member to have an equal say in the shortlisted ideas.</a:t>
            </a:r>
          </a:p>
          <a:p>
            <a:pPr algn="just"/>
            <a:endParaRPr lang="en-US" dirty="0"/>
          </a:p>
        </p:txBody>
      </p:sp>
      <p:sp>
        <p:nvSpPr>
          <p:cNvPr id="4" name="Rectangle 3">
            <a:extLst>
              <a:ext uri="{FF2B5EF4-FFF2-40B4-BE49-F238E27FC236}">
                <a16:creationId xmlns="" xmlns:a16="http://schemas.microsoft.com/office/drawing/2014/main" id="{41BD90A6-A2B5-4665-8D21-CC3D27392F76}"/>
              </a:ext>
            </a:extLst>
          </p:cNvPr>
          <p:cNvSpPr/>
          <p:nvPr/>
        </p:nvSpPr>
        <p:spPr>
          <a:xfrm>
            <a:off x="1752600" y="134910"/>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Idea Selection Criteria </a:t>
            </a:r>
            <a:r>
              <a:rPr lang="en-US" sz="2800" b="1" dirty="0">
                <a:solidFill>
                  <a:schemeClr val="tx1"/>
                </a:solidFill>
                <a:latin typeface="Times New Roman" pitchFamily="18" charset="0"/>
                <a:cs typeface="Times New Roman" pitchFamily="18" charset="0"/>
              </a:rPr>
              <a:t>(CO3)</a:t>
            </a:r>
          </a:p>
        </p:txBody>
      </p:sp>
      <p:sp>
        <p:nvSpPr>
          <p:cNvPr id="5" name="Footer Placeholder 12">
            <a:extLst>
              <a:ext uri="{FF2B5EF4-FFF2-40B4-BE49-F238E27FC236}">
                <a16:creationId xmlns="" xmlns:a16="http://schemas.microsoft.com/office/drawing/2014/main" id="{99015D30-BA47-44DB-86EB-0A77025727A4}"/>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Slide Number Placeholder 5"/>
          <p:cNvSpPr>
            <a:spLocks noGrp="1"/>
          </p:cNvSpPr>
          <p:nvPr>
            <p:ph type="sldNum" sz="quarter" idx="12"/>
          </p:nvPr>
        </p:nvSpPr>
        <p:spPr/>
        <p:txBody>
          <a:bodyPr/>
          <a:lstStyle/>
          <a:p>
            <a:fld id="{C8C2747D-87CD-49B3-B348-5B8ED1820296}" type="slidenum">
              <a:rPr lang="en-IN" smtClean="0"/>
              <a:pPr/>
              <a:t>73</a:t>
            </a:fld>
            <a:endParaRPr lang="en-IN"/>
          </a:p>
        </p:txBody>
      </p:sp>
    </p:spTree>
    <p:extLst>
      <p:ext uri="{BB962C8B-B14F-4D97-AF65-F5344CB8AC3E}">
        <p14:creationId xmlns="" xmlns:p14="http://schemas.microsoft.com/office/powerpoint/2010/main" val="17808435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8542" y="1288351"/>
            <a:ext cx="5974916" cy="515295"/>
          </a:xfrm>
        </p:spPr>
        <p:txBody>
          <a:bodyPr>
            <a:normAutofit fontScale="90000"/>
          </a:bodyPr>
          <a:lstStyle/>
          <a:p>
            <a:pPr algn="ctr"/>
            <a:r>
              <a:rPr lang="en-US" b="1" dirty="0"/>
              <a:t/>
            </a:r>
            <a:br>
              <a:rPr lang="en-US" b="1" dirty="0"/>
            </a:br>
            <a:r>
              <a:rPr lang="en-US" sz="4900" b="1" dirty="0"/>
              <a:t>Four Categories Method</a:t>
            </a:r>
            <a:r>
              <a:rPr lang="en-US" b="1" dirty="0"/>
              <a:t/>
            </a:r>
            <a:br>
              <a:rPr lang="en-US" b="1" dirty="0"/>
            </a:br>
            <a:endParaRPr lang="en-US" dirty="0"/>
          </a:p>
        </p:txBody>
      </p:sp>
      <p:pic>
        <p:nvPicPr>
          <p:cNvPr id="6146" name="Picture 2"/>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3889267" y="3957442"/>
            <a:ext cx="4657725" cy="18875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890388" y="2003381"/>
            <a:ext cx="8652353" cy="1754326"/>
          </a:xfrm>
          <a:prstGeom prst="rect">
            <a:avLst/>
          </a:prstGeom>
        </p:spPr>
        <p:txBody>
          <a:bodyPr wrap="square">
            <a:spAutoFit/>
          </a:bodyPr>
          <a:lstStyle/>
          <a:p>
            <a:pPr algn="just"/>
            <a:r>
              <a:rPr lang="en-US" dirty="0"/>
              <a:t>The Four Categories method entails dividing ideas according to their relative abstractness, ranging from the most rational choice to the 'long shot'. The four categories are: the rational choice, the most likely to delight, the darling, and the long shot.</a:t>
            </a:r>
          </a:p>
          <a:p>
            <a:pPr algn="just"/>
            <a:r>
              <a:rPr lang="en-US" b="1" dirty="0"/>
              <a:t>Best practice: </a:t>
            </a:r>
            <a:r>
              <a:rPr lang="en-US" dirty="0"/>
              <a:t>Ideation participants decide upon one or two ideas for each of these categories. This method ensures that the team covers all grounds, from the most practical to the ideas with the most potential to deliver innovative solutions</a:t>
            </a:r>
            <a:r>
              <a:rPr lang="en-US" sz="1350" dirty="0"/>
              <a:t>.</a:t>
            </a:r>
          </a:p>
        </p:txBody>
      </p:sp>
      <p:sp>
        <p:nvSpPr>
          <p:cNvPr id="5" name="Rectangle 4">
            <a:extLst>
              <a:ext uri="{FF2B5EF4-FFF2-40B4-BE49-F238E27FC236}">
                <a16:creationId xmlns="" xmlns:a16="http://schemas.microsoft.com/office/drawing/2014/main" id="{CCB6BB92-3F08-441D-AFE6-621B7133EAA2}"/>
              </a:ext>
            </a:extLst>
          </p:cNvPr>
          <p:cNvSpPr/>
          <p:nvPr/>
        </p:nvSpPr>
        <p:spPr>
          <a:xfrm>
            <a:off x="1752600" y="134910"/>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Idea Selection Criteria </a:t>
            </a:r>
            <a:r>
              <a:rPr lang="en-US" sz="2800" b="1" dirty="0">
                <a:solidFill>
                  <a:schemeClr val="tx1"/>
                </a:solidFill>
                <a:latin typeface="Times New Roman" pitchFamily="18" charset="0"/>
                <a:cs typeface="Times New Roman" pitchFamily="18" charset="0"/>
              </a:rPr>
              <a:t>(CO3)</a:t>
            </a:r>
          </a:p>
        </p:txBody>
      </p:sp>
      <p:sp>
        <p:nvSpPr>
          <p:cNvPr id="6" name="Footer Placeholder 12">
            <a:extLst>
              <a:ext uri="{FF2B5EF4-FFF2-40B4-BE49-F238E27FC236}">
                <a16:creationId xmlns="" xmlns:a16="http://schemas.microsoft.com/office/drawing/2014/main" id="{B4B9E8E5-9A6A-4C41-9601-5946225A38AE}"/>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7" name="Slide Number Placeholder 6"/>
          <p:cNvSpPr>
            <a:spLocks noGrp="1"/>
          </p:cNvSpPr>
          <p:nvPr>
            <p:ph type="sldNum" sz="quarter" idx="12"/>
          </p:nvPr>
        </p:nvSpPr>
        <p:spPr/>
        <p:txBody>
          <a:bodyPr/>
          <a:lstStyle/>
          <a:p>
            <a:fld id="{C8C2747D-87CD-49B3-B348-5B8ED1820296}" type="slidenum">
              <a:rPr lang="en-IN" smtClean="0"/>
              <a:pPr/>
              <a:t>74</a:t>
            </a:fld>
            <a:endParaRPr lang="en-IN"/>
          </a:p>
        </p:txBody>
      </p:sp>
    </p:spTree>
    <p:extLst>
      <p:ext uri="{BB962C8B-B14F-4D97-AF65-F5344CB8AC3E}">
        <p14:creationId xmlns="" xmlns:p14="http://schemas.microsoft.com/office/powerpoint/2010/main" val="17123176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23286"/>
            <a:ext cx="10515600" cy="802339"/>
          </a:xfrm>
        </p:spPr>
        <p:txBody>
          <a:bodyPr>
            <a:normAutofit/>
          </a:bodyPr>
          <a:lstStyle/>
          <a:p>
            <a:pPr algn="ctr"/>
            <a:r>
              <a:rPr lang="en-US" b="1" dirty="0"/>
              <a:t>Bingo Selection</a:t>
            </a:r>
            <a:endParaRPr lang="en-US" dirty="0"/>
          </a:p>
        </p:txBody>
      </p:sp>
      <p:sp>
        <p:nvSpPr>
          <p:cNvPr id="3" name="Content Placeholder 2"/>
          <p:cNvSpPr>
            <a:spLocks noGrp="1"/>
          </p:cNvSpPr>
          <p:nvPr>
            <p:ph idx="1"/>
          </p:nvPr>
        </p:nvSpPr>
        <p:spPr/>
        <p:txBody>
          <a:bodyPr/>
          <a:lstStyle/>
          <a:p>
            <a:pPr marL="0" indent="0">
              <a:buNone/>
            </a:pPr>
            <a:r>
              <a:rPr lang="en-US" b="1" dirty="0"/>
              <a:t>Best practice: </a:t>
            </a:r>
            <a:r>
              <a:rPr lang="en-US" dirty="0"/>
              <a:t>Similarly, the Bingo Selection method inspires participants to divide ideas. However, in this method, the facilitator should encourage the participants to split ideas according to a variety of form factors, such as their potential applications in a physical prototype, a digital prototype, and an experience prototype.</a:t>
            </a:r>
          </a:p>
        </p:txBody>
      </p:sp>
      <p:pic>
        <p:nvPicPr>
          <p:cNvPr id="7171" name="Picture 3"/>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659297" y="4004611"/>
            <a:ext cx="4629150" cy="16859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Rectangle 4">
            <a:extLst>
              <a:ext uri="{FF2B5EF4-FFF2-40B4-BE49-F238E27FC236}">
                <a16:creationId xmlns="" xmlns:a16="http://schemas.microsoft.com/office/drawing/2014/main" id="{2D2BD883-D008-4879-B8A9-E10DE5C3C559}"/>
              </a:ext>
            </a:extLst>
          </p:cNvPr>
          <p:cNvSpPr/>
          <p:nvPr/>
        </p:nvSpPr>
        <p:spPr>
          <a:xfrm>
            <a:off x="1752600" y="134910"/>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Idea Selection Criteria </a:t>
            </a:r>
            <a:r>
              <a:rPr lang="en-US" sz="2800" b="1" dirty="0">
                <a:solidFill>
                  <a:schemeClr val="tx1"/>
                </a:solidFill>
                <a:latin typeface="Times New Roman" pitchFamily="18" charset="0"/>
                <a:cs typeface="Times New Roman" pitchFamily="18" charset="0"/>
              </a:rPr>
              <a:t>(CO3)</a:t>
            </a:r>
          </a:p>
        </p:txBody>
      </p:sp>
      <p:sp>
        <p:nvSpPr>
          <p:cNvPr id="6" name="Footer Placeholder 12">
            <a:extLst>
              <a:ext uri="{FF2B5EF4-FFF2-40B4-BE49-F238E27FC236}">
                <a16:creationId xmlns="" xmlns:a16="http://schemas.microsoft.com/office/drawing/2014/main" id="{9DEA1EFF-5D3E-4EF0-8154-0AC9FAB063D9}"/>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7" name="Slide Number Placeholder 6"/>
          <p:cNvSpPr>
            <a:spLocks noGrp="1"/>
          </p:cNvSpPr>
          <p:nvPr>
            <p:ph type="sldNum" sz="quarter" idx="12"/>
          </p:nvPr>
        </p:nvSpPr>
        <p:spPr/>
        <p:txBody>
          <a:bodyPr/>
          <a:lstStyle/>
          <a:p>
            <a:fld id="{C8C2747D-87CD-49B3-B348-5B8ED1820296}" type="slidenum">
              <a:rPr lang="en-IN" smtClean="0"/>
              <a:pPr/>
              <a:t>75</a:t>
            </a:fld>
            <a:endParaRPr lang="en-IN"/>
          </a:p>
        </p:txBody>
      </p:sp>
    </p:spTree>
    <p:extLst>
      <p:ext uri="{BB962C8B-B14F-4D97-AF65-F5344CB8AC3E}">
        <p14:creationId xmlns="" xmlns:p14="http://schemas.microsoft.com/office/powerpoint/2010/main" val="32546425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9587" y="1165602"/>
            <a:ext cx="6472825" cy="535487"/>
          </a:xfrm>
        </p:spPr>
        <p:txBody>
          <a:bodyPr>
            <a:normAutofit fontScale="90000"/>
          </a:bodyPr>
          <a:lstStyle/>
          <a:p>
            <a:pPr algn="ctr"/>
            <a:r>
              <a:rPr lang="en-US" sz="2700" b="1" dirty="0"/>
              <a:t/>
            </a:r>
            <a:br>
              <a:rPr lang="en-US" sz="2700" b="1" dirty="0"/>
            </a:br>
            <a:r>
              <a:rPr lang="en-US" sz="2700" b="1" dirty="0"/>
              <a:t>Idea Affinity Diagrams</a:t>
            </a:r>
            <a:br>
              <a:rPr lang="en-US" sz="2700" b="1" dirty="0"/>
            </a:br>
            <a:endParaRPr lang="en-US" sz="2700" dirty="0"/>
          </a:p>
        </p:txBody>
      </p:sp>
      <p:pic>
        <p:nvPicPr>
          <p:cNvPr id="8194" name="Picture 2"/>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7454097" y="4066662"/>
            <a:ext cx="2657475" cy="1800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644914" y="1701089"/>
            <a:ext cx="10927493" cy="2677656"/>
          </a:xfrm>
          <a:prstGeom prst="rect">
            <a:avLst/>
          </a:prstGeom>
        </p:spPr>
        <p:txBody>
          <a:bodyPr wrap="square">
            <a:spAutoFit/>
          </a:bodyPr>
          <a:lstStyle/>
          <a:p>
            <a:pPr algn="just"/>
            <a:r>
              <a:rPr lang="en-US" sz="2400" dirty="0"/>
              <a:t>Use affinity diagrams or similar activities to cluster similar ideas together and make connections between them that will help you uncover patterns or themes that may be promising.</a:t>
            </a:r>
          </a:p>
          <a:p>
            <a:pPr algn="just"/>
            <a:r>
              <a:rPr lang="en-US" sz="2400" b="1" dirty="0"/>
              <a:t>Best practice: </a:t>
            </a:r>
            <a:r>
              <a:rPr lang="en-US" sz="2400" dirty="0"/>
              <a:t>Paste up all the ideas which you’ve collected in your ideation sessions—and then, as a group, make sense of these by clustering ideas which share attributes, eliminate duplicates, and form idea themes or concept themes. This will help you in the process of selecting the best ideas or idea themes.</a:t>
            </a:r>
          </a:p>
        </p:txBody>
      </p:sp>
      <p:sp>
        <p:nvSpPr>
          <p:cNvPr id="5" name="Rectangle 4">
            <a:extLst>
              <a:ext uri="{FF2B5EF4-FFF2-40B4-BE49-F238E27FC236}">
                <a16:creationId xmlns="" xmlns:a16="http://schemas.microsoft.com/office/drawing/2014/main" id="{C7E722F5-B405-46CC-9541-F5B4D12CD2AF}"/>
              </a:ext>
            </a:extLst>
          </p:cNvPr>
          <p:cNvSpPr/>
          <p:nvPr/>
        </p:nvSpPr>
        <p:spPr>
          <a:xfrm>
            <a:off x="1752600" y="134910"/>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Idea Selection Criteria </a:t>
            </a:r>
            <a:r>
              <a:rPr lang="en-US" sz="2800" b="1" dirty="0">
                <a:solidFill>
                  <a:schemeClr val="tx1"/>
                </a:solidFill>
                <a:latin typeface="Times New Roman" pitchFamily="18" charset="0"/>
                <a:cs typeface="Times New Roman" pitchFamily="18" charset="0"/>
              </a:rPr>
              <a:t>(CO3)</a:t>
            </a:r>
          </a:p>
        </p:txBody>
      </p:sp>
      <p:sp>
        <p:nvSpPr>
          <p:cNvPr id="6" name="Footer Placeholder 12">
            <a:extLst>
              <a:ext uri="{FF2B5EF4-FFF2-40B4-BE49-F238E27FC236}">
                <a16:creationId xmlns="" xmlns:a16="http://schemas.microsoft.com/office/drawing/2014/main" id="{2CA5374C-0217-48F0-B4B6-119B109A746B}"/>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7" name="Slide Number Placeholder 6"/>
          <p:cNvSpPr>
            <a:spLocks noGrp="1"/>
          </p:cNvSpPr>
          <p:nvPr>
            <p:ph type="sldNum" sz="quarter" idx="12"/>
          </p:nvPr>
        </p:nvSpPr>
        <p:spPr/>
        <p:txBody>
          <a:bodyPr/>
          <a:lstStyle/>
          <a:p>
            <a:fld id="{C8C2747D-87CD-49B3-B348-5B8ED1820296}" type="slidenum">
              <a:rPr lang="en-IN" smtClean="0"/>
              <a:pPr/>
              <a:t>76</a:t>
            </a:fld>
            <a:endParaRPr lang="en-IN"/>
          </a:p>
        </p:txBody>
      </p:sp>
    </p:spTree>
    <p:extLst>
      <p:ext uri="{BB962C8B-B14F-4D97-AF65-F5344CB8AC3E}">
        <p14:creationId xmlns="" xmlns:p14="http://schemas.microsoft.com/office/powerpoint/2010/main" val="30916508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8628" y="998168"/>
            <a:ext cx="6613742" cy="573066"/>
          </a:xfrm>
        </p:spPr>
        <p:txBody>
          <a:bodyPr>
            <a:normAutofit fontScale="90000"/>
          </a:bodyPr>
          <a:lstStyle/>
          <a:p>
            <a:pPr algn="ctr"/>
            <a:r>
              <a:rPr lang="en-US" sz="2400" b="1" dirty="0"/>
              <a:t/>
            </a:r>
            <a:br>
              <a:rPr lang="en-US" sz="2400" b="1" dirty="0"/>
            </a:br>
            <a:r>
              <a:rPr lang="en-US" sz="2400" b="1" dirty="0"/>
              <a:t>Lean Startup Machine Idea Validation Board</a:t>
            </a:r>
            <a:br>
              <a:rPr lang="en-US" sz="2400" b="1" dirty="0"/>
            </a:br>
            <a:endParaRPr lang="en-US" sz="2400" dirty="0"/>
          </a:p>
        </p:txBody>
      </p:sp>
      <p:sp>
        <p:nvSpPr>
          <p:cNvPr id="3" name="Content Placeholder 2"/>
          <p:cNvSpPr>
            <a:spLocks noGrp="1"/>
          </p:cNvSpPr>
          <p:nvPr>
            <p:ph idx="1"/>
          </p:nvPr>
        </p:nvSpPr>
        <p:spPr>
          <a:xfrm>
            <a:off x="569627" y="1571234"/>
            <a:ext cx="11182662" cy="4484792"/>
          </a:xfrm>
        </p:spPr>
        <p:txBody>
          <a:bodyPr>
            <a:normAutofit fontScale="77500" lnSpcReduction="20000"/>
          </a:bodyPr>
          <a:lstStyle/>
          <a:p>
            <a:pPr marL="0" indent="0" algn="just">
              <a:buNone/>
            </a:pPr>
            <a:r>
              <a:rPr lang="en-US" dirty="0"/>
              <a:t>Lean methodologies—with their roots in Toyota's production system—are making their way into every sector due to their light footprint and potential to speed up decision-making and project cycles dramatically. The crux of the methodology </a:t>
            </a:r>
            <a:r>
              <a:rPr lang="en-US" dirty="0" err="1"/>
              <a:t>centres</a:t>
            </a:r>
            <a:r>
              <a:rPr lang="en-US" dirty="0"/>
              <a:t> on testing </a:t>
            </a:r>
            <a:r>
              <a:rPr lang="en-US" u="sng" dirty="0"/>
              <a:t>assumptions</a:t>
            </a:r>
            <a:r>
              <a:rPr lang="en-US" dirty="0"/>
              <a:t> as early as possible in order to avoid venturing too far down the wrong paths. The Lean Startup Machine</a:t>
            </a:r>
            <a:r>
              <a:rPr lang="en-US" u="sng" dirty="0"/>
              <a:t> </a:t>
            </a:r>
            <a:r>
              <a:rPr lang="en-US" dirty="0"/>
              <a:t>is a three-day intensive series of </a:t>
            </a:r>
            <a:r>
              <a:rPr lang="en-US" u="sng" dirty="0"/>
              <a:t>workshops</a:t>
            </a:r>
            <a:r>
              <a:rPr lang="en-US" dirty="0"/>
              <a:t> by Trevor Owens, which emerged out of the movement instigated by Eric </a:t>
            </a:r>
            <a:r>
              <a:rPr lang="en-US" dirty="0" err="1"/>
              <a:t>Ries</a:t>
            </a:r>
            <a:r>
              <a:rPr lang="en-US" dirty="0"/>
              <a:t>' book </a:t>
            </a:r>
            <a:r>
              <a:rPr lang="en-US" i="1" dirty="0"/>
              <a:t>Lean Startup</a:t>
            </a:r>
            <a:r>
              <a:rPr lang="en-US" dirty="0"/>
              <a:t>. The Lean Startup Machine Validation Board is a tool which enables validation of ideas based on the lean startup methodology.</a:t>
            </a:r>
          </a:p>
          <a:p>
            <a:pPr marL="0" indent="0" algn="just">
              <a:buNone/>
            </a:pPr>
            <a:r>
              <a:rPr lang="en-US" dirty="0"/>
              <a:t>The premise of this approach is starting off with set of related hypotheses:</a:t>
            </a:r>
          </a:p>
          <a:p>
            <a:pPr algn="just"/>
            <a:r>
              <a:rPr lang="en-US" dirty="0"/>
              <a:t>Customer Hypothesis</a:t>
            </a:r>
          </a:p>
          <a:p>
            <a:pPr algn="just"/>
            <a:r>
              <a:rPr lang="en-US" dirty="0"/>
              <a:t>Problem Hypothesis</a:t>
            </a:r>
          </a:p>
          <a:p>
            <a:pPr algn="just"/>
            <a:r>
              <a:rPr lang="en-US" dirty="0"/>
              <a:t>Solution Hypothesis</a:t>
            </a:r>
          </a:p>
          <a:p>
            <a:pPr marL="0" indent="0" algn="just">
              <a:buNone/>
            </a:pPr>
            <a:r>
              <a:rPr lang="en-US" dirty="0"/>
              <a:t>We interrogate and </a:t>
            </a:r>
            <a:r>
              <a:rPr lang="en-US" u="sng" dirty="0"/>
              <a:t>test</a:t>
            </a:r>
            <a:r>
              <a:rPr lang="en-US" dirty="0"/>
              <a:t> these three related hypotheses. If we cannot validate them, we pivot on them so as to move towards a </a:t>
            </a:r>
            <a:r>
              <a:rPr lang="en-US" i="1" dirty="0"/>
              <a:t>more</a:t>
            </a:r>
            <a:r>
              <a:rPr lang="en-US" dirty="0"/>
              <a:t> valid set of hypotheses that will help build an innovation foundation, one which </a:t>
            </a:r>
            <a:r>
              <a:rPr lang="en-US" i="1" dirty="0"/>
              <a:t>is</a:t>
            </a:r>
            <a:r>
              <a:rPr lang="en-US" dirty="0"/>
              <a:t> viable and addresses a </a:t>
            </a:r>
            <a:r>
              <a:rPr lang="en-US" i="1" dirty="0"/>
              <a:t>real</a:t>
            </a:r>
            <a:r>
              <a:rPr lang="en-US" dirty="0"/>
              <a:t> need.</a:t>
            </a:r>
          </a:p>
          <a:p>
            <a:endParaRPr lang="en-US" dirty="0"/>
          </a:p>
        </p:txBody>
      </p:sp>
      <p:sp>
        <p:nvSpPr>
          <p:cNvPr id="4" name="Rectangle 3">
            <a:extLst>
              <a:ext uri="{FF2B5EF4-FFF2-40B4-BE49-F238E27FC236}">
                <a16:creationId xmlns="" xmlns:a16="http://schemas.microsoft.com/office/drawing/2014/main" id="{55F4AF02-196D-4960-B694-E3C3D3758358}"/>
              </a:ext>
            </a:extLst>
          </p:cNvPr>
          <p:cNvSpPr/>
          <p:nvPr/>
        </p:nvSpPr>
        <p:spPr>
          <a:xfrm>
            <a:off x="1752600" y="134910"/>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Idea Selection Criteria </a:t>
            </a:r>
            <a:r>
              <a:rPr lang="en-US" sz="2800" b="1" dirty="0">
                <a:solidFill>
                  <a:schemeClr val="tx1"/>
                </a:solidFill>
                <a:latin typeface="Times New Roman" pitchFamily="18" charset="0"/>
                <a:cs typeface="Times New Roman" pitchFamily="18" charset="0"/>
              </a:rPr>
              <a:t>(CO3)</a:t>
            </a:r>
          </a:p>
        </p:txBody>
      </p:sp>
      <p:sp>
        <p:nvSpPr>
          <p:cNvPr id="5" name="Footer Placeholder 12">
            <a:extLst>
              <a:ext uri="{FF2B5EF4-FFF2-40B4-BE49-F238E27FC236}">
                <a16:creationId xmlns="" xmlns:a16="http://schemas.microsoft.com/office/drawing/2014/main" id="{F2EDCC1D-8DE0-49F4-89C0-B402FB3E713F}"/>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Slide Number Placeholder 5"/>
          <p:cNvSpPr>
            <a:spLocks noGrp="1"/>
          </p:cNvSpPr>
          <p:nvPr>
            <p:ph type="sldNum" sz="quarter" idx="12"/>
          </p:nvPr>
        </p:nvSpPr>
        <p:spPr/>
        <p:txBody>
          <a:bodyPr/>
          <a:lstStyle/>
          <a:p>
            <a:fld id="{C8C2747D-87CD-49B3-B348-5B8ED1820296}" type="slidenum">
              <a:rPr lang="en-IN" smtClean="0"/>
              <a:pPr/>
              <a:t>77</a:t>
            </a:fld>
            <a:endParaRPr lang="en-IN"/>
          </a:p>
        </p:txBody>
      </p:sp>
    </p:spTree>
    <p:extLst>
      <p:ext uri="{BB962C8B-B14F-4D97-AF65-F5344CB8AC3E}">
        <p14:creationId xmlns="" xmlns:p14="http://schemas.microsoft.com/office/powerpoint/2010/main" val="25002720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6813" y="1131095"/>
            <a:ext cx="6407063" cy="571663"/>
          </a:xfrm>
        </p:spPr>
        <p:txBody>
          <a:bodyPr>
            <a:normAutofit fontScale="90000"/>
          </a:bodyPr>
          <a:lstStyle/>
          <a:p>
            <a:pPr algn="ctr"/>
            <a:r>
              <a:rPr lang="en-US" sz="2400" b="1" dirty="0"/>
              <a:t>Project Cycle Example</a:t>
            </a:r>
            <a:r>
              <a:rPr lang="en-US" sz="2400" b="1" dirty="0">
                <a:latin typeface="+mn-lt"/>
              </a:rPr>
              <a:t/>
            </a:r>
            <a:br>
              <a:rPr lang="en-US" sz="2400" b="1" dirty="0">
                <a:latin typeface="+mn-lt"/>
              </a:rPr>
            </a:br>
            <a:endParaRPr lang="en-US" sz="2400" dirty="0">
              <a:latin typeface="+mn-lt"/>
            </a:endParaRPr>
          </a:p>
        </p:txBody>
      </p:sp>
      <p:sp>
        <p:nvSpPr>
          <p:cNvPr id="3" name="Content Placeholder 2"/>
          <p:cNvSpPr>
            <a:spLocks noGrp="1"/>
          </p:cNvSpPr>
          <p:nvPr>
            <p:ph idx="1"/>
          </p:nvPr>
        </p:nvSpPr>
        <p:spPr>
          <a:xfrm>
            <a:off x="908646" y="1936943"/>
            <a:ext cx="10244036" cy="3924211"/>
          </a:xfrm>
        </p:spPr>
        <p:txBody>
          <a:bodyPr>
            <a:normAutofit/>
          </a:bodyPr>
          <a:lstStyle/>
          <a:p>
            <a:pPr marL="0" indent="0" algn="just">
              <a:buNone/>
            </a:pPr>
            <a:r>
              <a:rPr lang="en-US" b="1" dirty="0"/>
              <a:t>Google ventures </a:t>
            </a:r>
            <a:r>
              <a:rPr lang="en-US" b="1" u="sng" dirty="0"/>
              <a:t>5-day design sprints </a:t>
            </a:r>
            <a:r>
              <a:rPr lang="en-US" dirty="0"/>
              <a:t>series details their process of rapidly assessing new opportunity areas, generating ideas, selecting those ideas and then testing them. Their Day 2: Diverge and Day 3: Decide serve as illustrations of how ideations' divergent and convergent phases play themselves out in a technology startup environment.</a:t>
            </a:r>
          </a:p>
        </p:txBody>
      </p:sp>
      <p:sp>
        <p:nvSpPr>
          <p:cNvPr id="4" name="Rectangle 3">
            <a:extLst>
              <a:ext uri="{FF2B5EF4-FFF2-40B4-BE49-F238E27FC236}">
                <a16:creationId xmlns="" xmlns:a16="http://schemas.microsoft.com/office/drawing/2014/main" id="{00053027-CB7A-4E9D-BFBC-BF936BB37A83}"/>
              </a:ext>
            </a:extLst>
          </p:cNvPr>
          <p:cNvSpPr/>
          <p:nvPr/>
        </p:nvSpPr>
        <p:spPr>
          <a:xfrm>
            <a:off x="1752600" y="134910"/>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Idea Selection Criteria </a:t>
            </a:r>
            <a:r>
              <a:rPr lang="en-US" sz="2800" b="1" dirty="0">
                <a:solidFill>
                  <a:schemeClr val="tx1"/>
                </a:solidFill>
                <a:latin typeface="Times New Roman" pitchFamily="18" charset="0"/>
                <a:cs typeface="Times New Roman" pitchFamily="18" charset="0"/>
              </a:rPr>
              <a:t>(CO3)</a:t>
            </a:r>
          </a:p>
        </p:txBody>
      </p:sp>
      <p:sp>
        <p:nvSpPr>
          <p:cNvPr id="5" name="Footer Placeholder 12">
            <a:extLst>
              <a:ext uri="{FF2B5EF4-FFF2-40B4-BE49-F238E27FC236}">
                <a16:creationId xmlns="" xmlns:a16="http://schemas.microsoft.com/office/drawing/2014/main" id="{AE209F58-3702-49E6-B777-FE1536310CA3}"/>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Slide Number Placeholder 5"/>
          <p:cNvSpPr>
            <a:spLocks noGrp="1"/>
          </p:cNvSpPr>
          <p:nvPr>
            <p:ph type="sldNum" sz="quarter" idx="12"/>
          </p:nvPr>
        </p:nvSpPr>
        <p:spPr/>
        <p:txBody>
          <a:bodyPr/>
          <a:lstStyle/>
          <a:p>
            <a:fld id="{C8C2747D-87CD-49B3-B348-5B8ED1820296}" type="slidenum">
              <a:rPr lang="en-IN" smtClean="0"/>
              <a:pPr/>
              <a:t>78</a:t>
            </a:fld>
            <a:endParaRPr lang="en-IN"/>
          </a:p>
        </p:txBody>
      </p:sp>
    </p:spTree>
    <p:extLst>
      <p:ext uri="{BB962C8B-B14F-4D97-AF65-F5344CB8AC3E}">
        <p14:creationId xmlns="" xmlns:p14="http://schemas.microsoft.com/office/powerpoint/2010/main" val="17628078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6499" y="1074727"/>
            <a:ext cx="6876789" cy="646820"/>
          </a:xfrm>
        </p:spPr>
        <p:txBody>
          <a:bodyPr>
            <a:noAutofit/>
          </a:bodyPr>
          <a:lstStyle/>
          <a:p>
            <a:pPr algn="ctr"/>
            <a:r>
              <a:rPr lang="en-US" sz="2400" b="1" dirty="0"/>
              <a:t>What to Do With the Winning Ideas?</a:t>
            </a:r>
            <a:br>
              <a:rPr lang="en-US" sz="2400" b="1" dirty="0"/>
            </a:br>
            <a:endParaRPr lang="en-US" sz="2400" dirty="0"/>
          </a:p>
        </p:txBody>
      </p:sp>
      <p:sp>
        <p:nvSpPr>
          <p:cNvPr id="3" name="Content Placeholder 2"/>
          <p:cNvSpPr>
            <a:spLocks noGrp="1"/>
          </p:cNvSpPr>
          <p:nvPr>
            <p:ph idx="1"/>
          </p:nvPr>
        </p:nvSpPr>
        <p:spPr>
          <a:xfrm>
            <a:off x="614597" y="1499015"/>
            <a:ext cx="11302583" cy="4661941"/>
          </a:xfrm>
        </p:spPr>
        <p:txBody>
          <a:bodyPr>
            <a:normAutofit/>
          </a:bodyPr>
          <a:lstStyle/>
          <a:p>
            <a:pPr marL="0" indent="0" algn="just">
              <a:buNone/>
            </a:pPr>
            <a:r>
              <a:rPr lang="en-US" dirty="0"/>
              <a:t>With a series of </a:t>
            </a:r>
            <a:r>
              <a:rPr lang="en-US" b="1" dirty="0"/>
              <a:t>ideas</a:t>
            </a:r>
            <a:r>
              <a:rPr lang="en-US" dirty="0"/>
              <a:t> (3</a:t>
            </a:r>
            <a:r>
              <a:rPr lang="en-US" baseline="30000" dirty="0"/>
              <a:t>rd</a:t>
            </a:r>
            <a:r>
              <a:rPr lang="en-US" dirty="0"/>
              <a:t> stage in the </a:t>
            </a:r>
            <a:r>
              <a:rPr lang="en-US" u="sng" dirty="0"/>
              <a:t>Design Thinking</a:t>
            </a:r>
            <a:r>
              <a:rPr lang="en-US" dirty="0"/>
              <a:t> process) ready to be </a:t>
            </a:r>
            <a:r>
              <a:rPr lang="en-US" b="1" dirty="0"/>
              <a:t>prototyped</a:t>
            </a:r>
            <a:r>
              <a:rPr lang="en-US" dirty="0"/>
              <a:t> (4</a:t>
            </a:r>
            <a:r>
              <a:rPr lang="en-US" baseline="30000" dirty="0"/>
              <a:t>th</a:t>
            </a:r>
            <a:r>
              <a:rPr lang="en-US" dirty="0"/>
              <a:t> stage in the Design Thinking process) for further </a:t>
            </a:r>
            <a:r>
              <a:rPr lang="en-US" b="1" dirty="0"/>
              <a:t>testing </a:t>
            </a:r>
            <a:r>
              <a:rPr lang="en-US" dirty="0"/>
              <a:t>(5</a:t>
            </a:r>
            <a:r>
              <a:rPr lang="en-US" baseline="30000" dirty="0"/>
              <a:t>th</a:t>
            </a:r>
            <a:r>
              <a:rPr lang="en-US" dirty="0"/>
              <a:t> stage in the Design Thinking process) and validation, you're ready to move on these next stages of the Design Thinking journey. Make sure you have significantly different ideas that make it to the last few so that you can test and explore a few different routes to a winner. Ideas that are very similar can be batch prototyped, with some variation in prototype iterations</a:t>
            </a:r>
          </a:p>
        </p:txBody>
      </p:sp>
      <p:sp>
        <p:nvSpPr>
          <p:cNvPr id="4" name="Rectangle 3">
            <a:extLst>
              <a:ext uri="{FF2B5EF4-FFF2-40B4-BE49-F238E27FC236}">
                <a16:creationId xmlns="" xmlns:a16="http://schemas.microsoft.com/office/drawing/2014/main" id="{86175FFA-5D40-4D0B-943B-A27B6AFF9F11}"/>
              </a:ext>
            </a:extLst>
          </p:cNvPr>
          <p:cNvSpPr/>
          <p:nvPr/>
        </p:nvSpPr>
        <p:spPr>
          <a:xfrm>
            <a:off x="1752600" y="134910"/>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Idea Selection Criteria </a:t>
            </a:r>
            <a:r>
              <a:rPr lang="en-US" sz="2800" b="1" dirty="0">
                <a:solidFill>
                  <a:schemeClr val="tx1"/>
                </a:solidFill>
                <a:latin typeface="Times New Roman" pitchFamily="18" charset="0"/>
                <a:cs typeface="Times New Roman" pitchFamily="18" charset="0"/>
              </a:rPr>
              <a:t>(CO3)</a:t>
            </a:r>
          </a:p>
        </p:txBody>
      </p:sp>
      <p:sp>
        <p:nvSpPr>
          <p:cNvPr id="5" name="Footer Placeholder 12">
            <a:extLst>
              <a:ext uri="{FF2B5EF4-FFF2-40B4-BE49-F238E27FC236}">
                <a16:creationId xmlns="" xmlns:a16="http://schemas.microsoft.com/office/drawing/2014/main" id="{49C7E4BB-31F7-4C5C-A7EE-DBEFB4CDD513}"/>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Slide Number Placeholder 5"/>
          <p:cNvSpPr>
            <a:spLocks noGrp="1"/>
          </p:cNvSpPr>
          <p:nvPr>
            <p:ph type="sldNum" sz="quarter" idx="12"/>
          </p:nvPr>
        </p:nvSpPr>
        <p:spPr/>
        <p:txBody>
          <a:bodyPr/>
          <a:lstStyle/>
          <a:p>
            <a:fld id="{C8C2747D-87CD-49B3-B348-5B8ED1820296}" type="slidenum">
              <a:rPr lang="en-IN" smtClean="0"/>
              <a:pPr/>
              <a:t>79</a:t>
            </a:fld>
            <a:endParaRPr lang="en-IN"/>
          </a:p>
        </p:txBody>
      </p:sp>
    </p:spTree>
    <p:extLst>
      <p:ext uri="{BB962C8B-B14F-4D97-AF65-F5344CB8AC3E}">
        <p14:creationId xmlns="" xmlns:p14="http://schemas.microsoft.com/office/powerpoint/2010/main" val="2682188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9CED39AE-0CEF-46D9-9573-14E5ACC49694}"/>
              </a:ext>
            </a:extLst>
          </p:cNvPr>
          <p:cNvSpPr>
            <a:spLocks noGrp="1"/>
          </p:cNvSpPr>
          <p:nvPr>
            <p:ph idx="1"/>
          </p:nvPr>
        </p:nvSpPr>
        <p:spPr>
          <a:xfrm>
            <a:off x="838200" y="1259174"/>
            <a:ext cx="10515600" cy="4917789"/>
          </a:xfrm>
        </p:spPr>
        <p:txBody>
          <a:bodyPr/>
          <a:lstStyle/>
          <a:p>
            <a:pPr marL="0" indent="0">
              <a:buNone/>
            </a:pPr>
            <a:r>
              <a:rPr lang="en-US" sz="2800" dirty="0"/>
              <a:t>After completion of these topics, students will be able to-</a:t>
            </a:r>
            <a:endParaRPr lang="en-IN" sz="2800" dirty="0"/>
          </a:p>
          <a:p>
            <a:r>
              <a:rPr lang="en-US" dirty="0"/>
              <a:t>Formulate specific problem statements of real time issues and generate innovative ideas using design tools </a:t>
            </a:r>
          </a:p>
          <a:p>
            <a:r>
              <a:rPr lang="en-US" dirty="0"/>
              <a:t>Use modern online tools in Design Thinking process</a:t>
            </a:r>
          </a:p>
        </p:txBody>
      </p:sp>
      <p:sp>
        <p:nvSpPr>
          <p:cNvPr id="4" name="Rectangle 3">
            <a:extLst>
              <a:ext uri="{FF2B5EF4-FFF2-40B4-BE49-F238E27FC236}">
                <a16:creationId xmlns="" xmlns:a16="http://schemas.microsoft.com/office/drawing/2014/main" id="{2FB6D92C-4151-49B8-8EFE-770157A60BFF}"/>
              </a:ext>
            </a:extLst>
          </p:cNvPr>
          <p:cNvSpPr/>
          <p:nvPr/>
        </p:nvSpPr>
        <p:spPr>
          <a:xfrm>
            <a:off x="1801318" y="180116"/>
            <a:ext cx="8589363"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dirty="0"/>
              <a:t>Topic Outcome</a:t>
            </a:r>
            <a:endParaRPr lang="en-US" sz="2800" b="1" dirty="0">
              <a:solidFill>
                <a:schemeClr val="tx1"/>
              </a:solidFill>
              <a:latin typeface="Times New Roman" pitchFamily="18" charset="0"/>
              <a:cs typeface="Times New Roman" pitchFamily="18" charset="0"/>
            </a:endParaRPr>
          </a:p>
        </p:txBody>
      </p:sp>
      <p:sp>
        <p:nvSpPr>
          <p:cNvPr id="5" name="Footer Placeholder 12">
            <a:extLst>
              <a:ext uri="{FF2B5EF4-FFF2-40B4-BE49-F238E27FC236}">
                <a16:creationId xmlns="" xmlns:a16="http://schemas.microsoft.com/office/drawing/2014/main" id="{892F44D0-F9BD-422D-88A4-BEE4E8227E7A}"/>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Slide Number Placeholder 5"/>
          <p:cNvSpPr>
            <a:spLocks noGrp="1"/>
          </p:cNvSpPr>
          <p:nvPr>
            <p:ph type="sldNum" sz="quarter" idx="12"/>
          </p:nvPr>
        </p:nvSpPr>
        <p:spPr/>
        <p:txBody>
          <a:bodyPr/>
          <a:lstStyle/>
          <a:p>
            <a:fld id="{C8C2747D-87CD-49B3-B348-5B8ED1820296}" type="slidenum">
              <a:rPr lang="en-IN" smtClean="0"/>
              <a:pPr/>
              <a:t>8</a:t>
            </a:fld>
            <a:endParaRPr lang="en-IN"/>
          </a:p>
        </p:txBody>
      </p:sp>
    </p:spTree>
    <p:extLst>
      <p:ext uri="{BB962C8B-B14F-4D97-AF65-F5344CB8AC3E}">
        <p14:creationId xmlns="" xmlns:p14="http://schemas.microsoft.com/office/powerpoint/2010/main" val="12630610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2023672" y="1321004"/>
            <a:ext cx="8263923" cy="440523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Rectangle 3">
            <a:extLst>
              <a:ext uri="{FF2B5EF4-FFF2-40B4-BE49-F238E27FC236}">
                <a16:creationId xmlns="" xmlns:a16="http://schemas.microsoft.com/office/drawing/2014/main" id="{E5BAF420-1F46-4252-9C12-D244BE954FEA}"/>
              </a:ext>
            </a:extLst>
          </p:cNvPr>
          <p:cNvSpPr/>
          <p:nvPr/>
        </p:nvSpPr>
        <p:spPr>
          <a:xfrm>
            <a:off x="1752600" y="134910"/>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Double Diamond Approach </a:t>
            </a:r>
            <a:r>
              <a:rPr lang="en-US" sz="2800" b="1" dirty="0">
                <a:solidFill>
                  <a:schemeClr val="tx1"/>
                </a:solidFill>
                <a:latin typeface="Times New Roman" pitchFamily="18" charset="0"/>
                <a:cs typeface="Times New Roman" pitchFamily="18" charset="0"/>
              </a:rPr>
              <a:t>(CO3)</a:t>
            </a:r>
          </a:p>
        </p:txBody>
      </p:sp>
      <p:sp>
        <p:nvSpPr>
          <p:cNvPr id="5" name="Footer Placeholder 12">
            <a:extLst>
              <a:ext uri="{FF2B5EF4-FFF2-40B4-BE49-F238E27FC236}">
                <a16:creationId xmlns="" xmlns:a16="http://schemas.microsoft.com/office/drawing/2014/main" id="{D3D736B4-15C3-430F-B4B5-1FE2B21BEBC4}"/>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Slide Number Placeholder 5"/>
          <p:cNvSpPr>
            <a:spLocks noGrp="1"/>
          </p:cNvSpPr>
          <p:nvPr>
            <p:ph type="sldNum" sz="quarter" idx="12"/>
          </p:nvPr>
        </p:nvSpPr>
        <p:spPr/>
        <p:txBody>
          <a:bodyPr/>
          <a:lstStyle/>
          <a:p>
            <a:fld id="{C8C2747D-87CD-49B3-B348-5B8ED1820296}" type="slidenum">
              <a:rPr lang="en-IN" smtClean="0"/>
              <a:pPr/>
              <a:t>80</a:t>
            </a:fld>
            <a:endParaRPr lang="en-IN"/>
          </a:p>
        </p:txBody>
      </p:sp>
    </p:spTree>
    <p:extLst>
      <p:ext uri="{BB962C8B-B14F-4D97-AF65-F5344CB8AC3E}">
        <p14:creationId xmlns="" xmlns:p14="http://schemas.microsoft.com/office/powerpoint/2010/main" val="2252304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9567" y="1274164"/>
            <a:ext cx="11002781" cy="5186597"/>
          </a:xfrm>
        </p:spPr>
        <p:txBody>
          <a:bodyPr>
            <a:normAutofit fontScale="92500" lnSpcReduction="20000"/>
          </a:bodyPr>
          <a:lstStyle/>
          <a:p>
            <a:pPr marL="0" indent="0" algn="just">
              <a:buNone/>
            </a:pPr>
            <a:r>
              <a:rPr lang="en-US" b="1" dirty="0"/>
              <a:t>Double Diamond</a:t>
            </a:r>
            <a:r>
              <a:rPr lang="en-US" dirty="0"/>
              <a:t> is the name of a design process model popularized by the British Design Council in 2005, and adapted from the divergence-convergence model proposed in 1996 by Hungarian-American linguist </a:t>
            </a:r>
            <a:r>
              <a:rPr lang="en-US" dirty="0" err="1"/>
              <a:t>Béla</a:t>
            </a:r>
            <a:r>
              <a:rPr lang="en-US" dirty="0"/>
              <a:t> H. </a:t>
            </a:r>
            <a:r>
              <a:rPr lang="en-US" dirty="0" err="1"/>
              <a:t>Bánáthy.The</a:t>
            </a:r>
            <a:r>
              <a:rPr lang="en-US" dirty="0"/>
              <a:t> two diamonds represent a process of exploring an issue more widely or deeply (divergent thinking) and then taking focused action (convergent thinking). It suggests that the design process should have four phases:</a:t>
            </a:r>
          </a:p>
          <a:p>
            <a:pPr algn="just"/>
            <a:r>
              <a:rPr lang="en-US" b="1" dirty="0"/>
              <a:t>Discover:</a:t>
            </a:r>
            <a:r>
              <a:rPr lang="en-US" dirty="0"/>
              <a:t> Understand, rather than simply assume, what the problem is. It involves speaking to and spending time with people who are affected by the issues.</a:t>
            </a:r>
          </a:p>
          <a:p>
            <a:pPr algn="just"/>
            <a:r>
              <a:rPr lang="en-US" b="1" dirty="0"/>
              <a:t>Define:</a:t>
            </a:r>
            <a:r>
              <a:rPr lang="en-US" dirty="0"/>
              <a:t> The insight gathered from the discovery phase can help to define the challenge in a different way.</a:t>
            </a:r>
          </a:p>
          <a:p>
            <a:pPr algn="just"/>
            <a:r>
              <a:rPr lang="en-US" b="1" dirty="0"/>
              <a:t>Develop:</a:t>
            </a:r>
            <a:r>
              <a:rPr lang="en-US" dirty="0"/>
              <a:t> Give different answers to the clearly defined problem, seeking inspiration from elsewhere and co-designing with a range of different people.  </a:t>
            </a:r>
          </a:p>
          <a:p>
            <a:pPr algn="just"/>
            <a:r>
              <a:rPr lang="en-US" b="1" dirty="0"/>
              <a:t>Deliver:</a:t>
            </a:r>
            <a:r>
              <a:rPr lang="en-US" dirty="0"/>
              <a:t> Involves testing out different solutions at small-scale, rejecting those that will not work and improving the ones that will.</a:t>
            </a:r>
          </a:p>
          <a:p>
            <a:pPr marL="0" indent="0" algn="just">
              <a:buNone/>
            </a:pPr>
            <a:endParaRPr lang="en-US" dirty="0"/>
          </a:p>
        </p:txBody>
      </p:sp>
      <p:sp>
        <p:nvSpPr>
          <p:cNvPr id="6" name="Rectangle 5">
            <a:extLst>
              <a:ext uri="{FF2B5EF4-FFF2-40B4-BE49-F238E27FC236}">
                <a16:creationId xmlns="" xmlns:a16="http://schemas.microsoft.com/office/drawing/2014/main" id="{7EE4B733-FAF2-4FA3-AAC7-41E74751CC46}"/>
              </a:ext>
            </a:extLst>
          </p:cNvPr>
          <p:cNvSpPr/>
          <p:nvPr/>
        </p:nvSpPr>
        <p:spPr>
          <a:xfrm>
            <a:off x="1752600" y="134910"/>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Double Diamond Approach </a:t>
            </a:r>
            <a:r>
              <a:rPr lang="en-US" sz="2800" b="1" dirty="0">
                <a:solidFill>
                  <a:schemeClr val="tx1"/>
                </a:solidFill>
                <a:latin typeface="Times New Roman" pitchFamily="18" charset="0"/>
                <a:cs typeface="Times New Roman" pitchFamily="18" charset="0"/>
              </a:rPr>
              <a:t>(CO3)</a:t>
            </a:r>
          </a:p>
        </p:txBody>
      </p:sp>
      <p:sp>
        <p:nvSpPr>
          <p:cNvPr id="4" name="Footer Placeholder 12">
            <a:extLst>
              <a:ext uri="{FF2B5EF4-FFF2-40B4-BE49-F238E27FC236}">
                <a16:creationId xmlns="" xmlns:a16="http://schemas.microsoft.com/office/drawing/2014/main" id="{E09A2A6F-B1E3-4752-AFA6-33AC68EC24AA}"/>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5" name="Slide Number Placeholder 4"/>
          <p:cNvSpPr>
            <a:spLocks noGrp="1"/>
          </p:cNvSpPr>
          <p:nvPr>
            <p:ph type="sldNum" sz="quarter" idx="12"/>
          </p:nvPr>
        </p:nvSpPr>
        <p:spPr/>
        <p:txBody>
          <a:bodyPr/>
          <a:lstStyle/>
          <a:p>
            <a:fld id="{C8C2747D-87CD-49B3-B348-5B8ED1820296}" type="slidenum">
              <a:rPr lang="en-IN" smtClean="0"/>
              <a:pPr/>
              <a:t>81</a:t>
            </a:fld>
            <a:endParaRPr lang="en-IN"/>
          </a:p>
        </p:txBody>
      </p:sp>
    </p:spTree>
    <p:extLst>
      <p:ext uri="{BB962C8B-B14F-4D97-AF65-F5344CB8AC3E}">
        <p14:creationId xmlns="" xmlns:p14="http://schemas.microsoft.com/office/powerpoint/2010/main" val="29772285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9607" y="1189294"/>
            <a:ext cx="10957809" cy="5046614"/>
          </a:xfrm>
        </p:spPr>
        <p:txBody>
          <a:bodyPr>
            <a:normAutofit/>
          </a:bodyPr>
          <a:lstStyle/>
          <a:p>
            <a:pPr algn="just"/>
            <a:r>
              <a:rPr lang="en-US" dirty="0"/>
              <a:t>Phases of this process are either </a:t>
            </a:r>
            <a:r>
              <a:rPr lang="en-US" b="1" dirty="0"/>
              <a:t>diverging or converging</a:t>
            </a:r>
            <a:r>
              <a:rPr lang="en-US" dirty="0"/>
              <a:t>. During a </a:t>
            </a:r>
            <a:r>
              <a:rPr lang="en-US" b="1" dirty="0"/>
              <a:t>diverging phase</a:t>
            </a:r>
            <a:r>
              <a:rPr lang="en-US" dirty="0"/>
              <a:t>, you try to </a:t>
            </a:r>
            <a:r>
              <a:rPr lang="en-US" b="1" dirty="0"/>
              <a:t>open up</a:t>
            </a:r>
            <a:r>
              <a:rPr lang="en-US" dirty="0"/>
              <a:t> as much as possible without limiting yourself, whereas a </a:t>
            </a:r>
            <a:r>
              <a:rPr lang="en-US" b="1" dirty="0"/>
              <a:t>converging phase</a:t>
            </a:r>
            <a:r>
              <a:rPr lang="en-US" dirty="0"/>
              <a:t> focuses on </a:t>
            </a:r>
            <a:r>
              <a:rPr lang="en-US" b="1" dirty="0"/>
              <a:t>condensing and narrowing</a:t>
            </a:r>
            <a:r>
              <a:rPr lang="en-US" dirty="0"/>
              <a:t> your findings or ideas.</a:t>
            </a:r>
          </a:p>
          <a:p>
            <a:pPr algn="just"/>
            <a:r>
              <a:rPr lang="en-US" dirty="0"/>
              <a:t>If you </a:t>
            </a:r>
            <a:r>
              <a:rPr lang="en-US" dirty="0" err="1"/>
              <a:t>google</a:t>
            </a:r>
            <a:r>
              <a:rPr lang="en-US" dirty="0"/>
              <a:t> the Double Diamond you are bound to find various interpretations and also varying wordings. I am going to stick to the version above as its wording allows flexibility and agility in its application in my opinion. Or in other words, it is the most appealing recipe to me.</a:t>
            </a:r>
          </a:p>
          <a:p>
            <a:pPr algn="just"/>
            <a:r>
              <a:rPr lang="en-US" dirty="0"/>
              <a:t>The four phases of the Double Diamond may be simplified and merged into two main stages of the process.</a:t>
            </a:r>
          </a:p>
          <a:p>
            <a:endParaRPr lang="en-US" dirty="0"/>
          </a:p>
        </p:txBody>
      </p:sp>
      <p:sp>
        <p:nvSpPr>
          <p:cNvPr id="4" name="Rectangle 3">
            <a:extLst>
              <a:ext uri="{FF2B5EF4-FFF2-40B4-BE49-F238E27FC236}">
                <a16:creationId xmlns="" xmlns:a16="http://schemas.microsoft.com/office/drawing/2014/main" id="{9214AC01-1F36-41C9-9711-746E68CE73B1}"/>
              </a:ext>
            </a:extLst>
          </p:cNvPr>
          <p:cNvSpPr/>
          <p:nvPr/>
        </p:nvSpPr>
        <p:spPr>
          <a:xfrm>
            <a:off x="1752600" y="134910"/>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Double Diamond Approach </a:t>
            </a:r>
            <a:r>
              <a:rPr lang="en-US" sz="2800" b="1" dirty="0">
                <a:solidFill>
                  <a:schemeClr val="tx1"/>
                </a:solidFill>
                <a:latin typeface="Times New Roman" pitchFamily="18" charset="0"/>
                <a:cs typeface="Times New Roman" pitchFamily="18" charset="0"/>
              </a:rPr>
              <a:t>(CO3)</a:t>
            </a:r>
          </a:p>
        </p:txBody>
      </p:sp>
      <p:sp>
        <p:nvSpPr>
          <p:cNvPr id="5" name="Footer Placeholder 12">
            <a:extLst>
              <a:ext uri="{FF2B5EF4-FFF2-40B4-BE49-F238E27FC236}">
                <a16:creationId xmlns="" xmlns:a16="http://schemas.microsoft.com/office/drawing/2014/main" id="{8237DF5E-C98B-49C7-8C20-B37AC6C55C56}"/>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Slide Number Placeholder 5"/>
          <p:cNvSpPr>
            <a:spLocks noGrp="1"/>
          </p:cNvSpPr>
          <p:nvPr>
            <p:ph type="sldNum" sz="quarter" idx="12"/>
          </p:nvPr>
        </p:nvSpPr>
        <p:spPr/>
        <p:txBody>
          <a:bodyPr/>
          <a:lstStyle/>
          <a:p>
            <a:fld id="{C8C2747D-87CD-49B3-B348-5B8ED1820296}" type="slidenum">
              <a:rPr lang="en-IN" smtClean="0"/>
              <a:pPr/>
              <a:t>82</a:t>
            </a:fld>
            <a:endParaRPr lang="en-IN"/>
          </a:p>
        </p:txBody>
      </p:sp>
    </p:spTree>
    <p:extLst>
      <p:ext uri="{BB962C8B-B14F-4D97-AF65-F5344CB8AC3E}">
        <p14:creationId xmlns="" xmlns:p14="http://schemas.microsoft.com/office/powerpoint/2010/main" val="8530323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48505" y="1386577"/>
            <a:ext cx="10618969" cy="3979902"/>
          </a:xfrm>
        </p:spPr>
        <p:txBody>
          <a:bodyPr>
            <a:normAutofit/>
          </a:bodyPr>
          <a:lstStyle/>
          <a:p>
            <a:pPr algn="just"/>
            <a:r>
              <a:rPr lang="en-US" b="1" dirty="0"/>
              <a:t>Stage 1 — Doing the right thing (Diamond 1 — Discover and Define)</a:t>
            </a:r>
            <a:br>
              <a:rPr lang="en-US" b="1" dirty="0"/>
            </a:br>
            <a:r>
              <a:rPr lang="en-US" dirty="0"/>
              <a:t>Whatever you do, you ought to look for the right problem to solve or the right question to ask before you try to do so. This is all about what you do.</a:t>
            </a:r>
          </a:p>
          <a:p>
            <a:pPr algn="just"/>
            <a:r>
              <a:rPr lang="en-US" b="1" dirty="0"/>
              <a:t>Stage 2 — Doing things right (Diamond 2 — Develop and Deliver)</a:t>
            </a:r>
            <a:br>
              <a:rPr lang="en-US" b="1" dirty="0"/>
            </a:br>
            <a:r>
              <a:rPr lang="en-US" dirty="0"/>
              <a:t>Once you have found the right question to answer or the right problem to solve, you want to make sure that you do this the right way. This is all about how you do it.</a:t>
            </a:r>
          </a:p>
          <a:p>
            <a:endParaRPr lang="en-US" dirty="0"/>
          </a:p>
        </p:txBody>
      </p:sp>
      <p:sp>
        <p:nvSpPr>
          <p:cNvPr id="4" name="Rectangle 3">
            <a:extLst>
              <a:ext uri="{FF2B5EF4-FFF2-40B4-BE49-F238E27FC236}">
                <a16:creationId xmlns="" xmlns:a16="http://schemas.microsoft.com/office/drawing/2014/main" id="{D857872B-FFA9-4FF1-BCE9-5E48F78C8876}"/>
              </a:ext>
            </a:extLst>
          </p:cNvPr>
          <p:cNvSpPr/>
          <p:nvPr/>
        </p:nvSpPr>
        <p:spPr>
          <a:xfrm>
            <a:off x="1752600" y="134910"/>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Double Diamond Approach </a:t>
            </a:r>
            <a:r>
              <a:rPr lang="en-US" sz="2800" b="1" dirty="0">
                <a:solidFill>
                  <a:schemeClr val="tx1"/>
                </a:solidFill>
                <a:latin typeface="Times New Roman" pitchFamily="18" charset="0"/>
                <a:cs typeface="Times New Roman" pitchFamily="18" charset="0"/>
              </a:rPr>
              <a:t>(CO3)</a:t>
            </a:r>
          </a:p>
        </p:txBody>
      </p:sp>
      <p:sp>
        <p:nvSpPr>
          <p:cNvPr id="5" name="Footer Placeholder 12">
            <a:extLst>
              <a:ext uri="{FF2B5EF4-FFF2-40B4-BE49-F238E27FC236}">
                <a16:creationId xmlns="" xmlns:a16="http://schemas.microsoft.com/office/drawing/2014/main" id="{264F2E20-6EF1-4155-AD10-A2B67A7CAC93}"/>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Slide Number Placeholder 5"/>
          <p:cNvSpPr>
            <a:spLocks noGrp="1"/>
          </p:cNvSpPr>
          <p:nvPr>
            <p:ph type="sldNum" sz="quarter" idx="12"/>
          </p:nvPr>
        </p:nvSpPr>
        <p:spPr/>
        <p:txBody>
          <a:bodyPr/>
          <a:lstStyle/>
          <a:p>
            <a:fld id="{C8C2747D-87CD-49B3-B348-5B8ED1820296}" type="slidenum">
              <a:rPr lang="en-IN" smtClean="0"/>
              <a:pPr/>
              <a:t>83</a:t>
            </a:fld>
            <a:endParaRPr lang="en-IN"/>
          </a:p>
        </p:txBody>
      </p:sp>
    </p:spTree>
    <p:extLst>
      <p:ext uri="{BB962C8B-B14F-4D97-AF65-F5344CB8AC3E}">
        <p14:creationId xmlns="" xmlns:p14="http://schemas.microsoft.com/office/powerpoint/2010/main" val="8048785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1963000" y="1514006"/>
            <a:ext cx="9198430" cy="49167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Rectangle 3">
            <a:extLst>
              <a:ext uri="{FF2B5EF4-FFF2-40B4-BE49-F238E27FC236}">
                <a16:creationId xmlns="" xmlns:a16="http://schemas.microsoft.com/office/drawing/2014/main" id="{F5D7D01C-3708-4C00-9EBF-F53DC22989B7}"/>
              </a:ext>
            </a:extLst>
          </p:cNvPr>
          <p:cNvSpPr/>
          <p:nvPr/>
        </p:nvSpPr>
        <p:spPr>
          <a:xfrm>
            <a:off x="1752600" y="134910"/>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Double Diamond Approach </a:t>
            </a:r>
            <a:r>
              <a:rPr lang="en-US" sz="2800" b="1" dirty="0">
                <a:solidFill>
                  <a:schemeClr val="tx1"/>
                </a:solidFill>
                <a:latin typeface="Times New Roman" pitchFamily="18" charset="0"/>
                <a:cs typeface="Times New Roman" pitchFamily="18" charset="0"/>
              </a:rPr>
              <a:t>(CO3)</a:t>
            </a:r>
          </a:p>
        </p:txBody>
      </p:sp>
      <p:sp>
        <p:nvSpPr>
          <p:cNvPr id="5" name="Footer Placeholder 12">
            <a:extLst>
              <a:ext uri="{FF2B5EF4-FFF2-40B4-BE49-F238E27FC236}">
                <a16:creationId xmlns="" xmlns:a16="http://schemas.microsoft.com/office/drawing/2014/main" id="{D0D72BE4-8962-4B12-984D-F4799625C2A6}"/>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Slide Number Placeholder 5"/>
          <p:cNvSpPr>
            <a:spLocks noGrp="1"/>
          </p:cNvSpPr>
          <p:nvPr>
            <p:ph type="sldNum" sz="quarter" idx="12"/>
          </p:nvPr>
        </p:nvSpPr>
        <p:spPr/>
        <p:txBody>
          <a:bodyPr/>
          <a:lstStyle/>
          <a:p>
            <a:fld id="{C8C2747D-87CD-49B3-B348-5B8ED1820296}" type="slidenum">
              <a:rPr lang="en-IN" smtClean="0"/>
              <a:pPr/>
              <a:t>84</a:t>
            </a:fld>
            <a:endParaRPr lang="en-IN"/>
          </a:p>
        </p:txBody>
      </p:sp>
    </p:spTree>
    <p:extLst>
      <p:ext uri="{BB962C8B-B14F-4D97-AF65-F5344CB8AC3E}">
        <p14:creationId xmlns="" xmlns:p14="http://schemas.microsoft.com/office/powerpoint/2010/main" val="2566966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1918741" y="1335098"/>
            <a:ext cx="8843801" cy="50956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Rectangle 3">
            <a:extLst>
              <a:ext uri="{FF2B5EF4-FFF2-40B4-BE49-F238E27FC236}">
                <a16:creationId xmlns="" xmlns:a16="http://schemas.microsoft.com/office/drawing/2014/main" id="{9FB69E7F-0B0E-4746-8252-9FFC570F81DC}"/>
              </a:ext>
            </a:extLst>
          </p:cNvPr>
          <p:cNvSpPr/>
          <p:nvPr/>
        </p:nvSpPr>
        <p:spPr>
          <a:xfrm>
            <a:off x="1752600" y="134910"/>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Double Diamond Approach </a:t>
            </a:r>
            <a:r>
              <a:rPr lang="en-US" sz="2800" b="1" dirty="0">
                <a:solidFill>
                  <a:schemeClr val="tx1"/>
                </a:solidFill>
                <a:latin typeface="Times New Roman" pitchFamily="18" charset="0"/>
                <a:cs typeface="Times New Roman" pitchFamily="18" charset="0"/>
              </a:rPr>
              <a:t>(CO3)</a:t>
            </a:r>
          </a:p>
        </p:txBody>
      </p:sp>
      <p:sp>
        <p:nvSpPr>
          <p:cNvPr id="5" name="Footer Placeholder 12">
            <a:extLst>
              <a:ext uri="{FF2B5EF4-FFF2-40B4-BE49-F238E27FC236}">
                <a16:creationId xmlns="" xmlns:a16="http://schemas.microsoft.com/office/drawing/2014/main" id="{C0DD3309-C011-48D2-B855-6B093D9B440C}"/>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Slide Number Placeholder 5"/>
          <p:cNvSpPr>
            <a:spLocks noGrp="1"/>
          </p:cNvSpPr>
          <p:nvPr>
            <p:ph type="sldNum" sz="quarter" idx="12"/>
          </p:nvPr>
        </p:nvSpPr>
        <p:spPr/>
        <p:txBody>
          <a:bodyPr/>
          <a:lstStyle/>
          <a:p>
            <a:fld id="{C8C2747D-87CD-49B3-B348-5B8ED1820296}" type="slidenum">
              <a:rPr lang="en-IN" smtClean="0"/>
              <a:pPr/>
              <a:t>85</a:t>
            </a:fld>
            <a:endParaRPr lang="en-IN"/>
          </a:p>
        </p:txBody>
      </p:sp>
    </p:spTree>
    <p:extLst>
      <p:ext uri="{BB962C8B-B14F-4D97-AF65-F5344CB8AC3E}">
        <p14:creationId xmlns="" xmlns:p14="http://schemas.microsoft.com/office/powerpoint/2010/main" val="3720195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600" y="1155670"/>
            <a:ext cx="8028636" cy="648221"/>
          </a:xfrm>
        </p:spPr>
        <p:txBody>
          <a:bodyPr>
            <a:normAutofit fontScale="90000"/>
          </a:bodyPr>
          <a:lstStyle/>
          <a:p>
            <a:r>
              <a:rPr lang="en-US" sz="2325" b="1" dirty="0"/>
              <a:t/>
            </a:r>
            <a:br>
              <a:rPr lang="en-US" sz="2325" b="1" dirty="0"/>
            </a:br>
            <a:r>
              <a:rPr lang="en-US" sz="2325" b="1" dirty="0"/>
              <a:t/>
            </a:r>
            <a:br>
              <a:rPr lang="en-US" sz="2325" b="1" dirty="0"/>
            </a:br>
            <a:r>
              <a:rPr lang="en-US" sz="2325" b="1" dirty="0"/>
              <a:t>Stage 1 — Doing the right thing (Diamond 1 — Discover and Define)</a:t>
            </a:r>
            <a:r>
              <a:rPr lang="en-US" b="1" dirty="0"/>
              <a:t/>
            </a:r>
            <a:br>
              <a:rPr lang="en-US" b="1" dirty="0"/>
            </a:br>
            <a:endParaRPr lang="en-US" dirty="0"/>
          </a:p>
        </p:txBody>
      </p:sp>
      <p:sp>
        <p:nvSpPr>
          <p:cNvPr id="3" name="Content Placeholder 2"/>
          <p:cNvSpPr>
            <a:spLocks noGrp="1"/>
          </p:cNvSpPr>
          <p:nvPr>
            <p:ph idx="1"/>
          </p:nvPr>
        </p:nvSpPr>
        <p:spPr>
          <a:xfrm>
            <a:off x="583471" y="1803891"/>
            <a:ext cx="11018916" cy="4521958"/>
          </a:xfrm>
        </p:spPr>
        <p:txBody>
          <a:bodyPr>
            <a:noAutofit/>
          </a:bodyPr>
          <a:lstStyle/>
          <a:p>
            <a:pPr marL="0" indent="0" algn="just">
              <a:buNone/>
            </a:pPr>
            <a:r>
              <a:rPr lang="en-US" sz="2000" dirty="0"/>
              <a:t>The following paragraphs provide you with a step-to-step approach for each phase.</a:t>
            </a:r>
          </a:p>
          <a:p>
            <a:pPr marL="0" indent="0" algn="just">
              <a:buNone/>
            </a:pPr>
            <a:r>
              <a:rPr lang="en-US" sz="2000" b="1" dirty="0"/>
              <a:t>Stage 1 — Doing the right thing (Diamond 1 — Discover and Define)</a:t>
            </a:r>
          </a:p>
          <a:p>
            <a:pPr marL="0" indent="0" algn="just">
              <a:buNone/>
            </a:pPr>
            <a:r>
              <a:rPr lang="en-US" sz="2000" dirty="0"/>
              <a:t>This phase is split into </a:t>
            </a:r>
            <a:r>
              <a:rPr lang="en-US" sz="2000" i="1" dirty="0"/>
              <a:t>Discover/Research</a:t>
            </a:r>
            <a:r>
              <a:rPr lang="en-US" sz="2000" dirty="0"/>
              <a:t> and </a:t>
            </a:r>
            <a:r>
              <a:rPr lang="en-US" sz="2000" i="1" dirty="0"/>
              <a:t>Define/Synthesis</a:t>
            </a:r>
            <a:r>
              <a:rPr lang="en-US" sz="2000" dirty="0"/>
              <a:t>.</a:t>
            </a:r>
          </a:p>
          <a:p>
            <a:pPr marL="0" indent="0" algn="just">
              <a:buNone/>
            </a:pPr>
            <a:r>
              <a:rPr lang="en-US" sz="2000" b="1" dirty="0"/>
              <a:t>Discover / Research</a:t>
            </a:r>
          </a:p>
          <a:p>
            <a:pPr algn="just">
              <a:buFont typeface="+mj-lt"/>
              <a:buAutoNum type="arabicPeriod"/>
            </a:pPr>
            <a:r>
              <a:rPr lang="en-US" sz="2000" b="1" dirty="0"/>
              <a:t>Rip the brief</a:t>
            </a:r>
            <a:r>
              <a:rPr lang="en-US" sz="2000" dirty="0"/>
              <a:t> (the usual starting point of your challenge) — Try to question the brief or your initial question by challenging every part of it and evaluating fields of interests.</a:t>
            </a:r>
            <a:br>
              <a:rPr lang="en-US" sz="2000" dirty="0"/>
            </a:br>
            <a:r>
              <a:rPr lang="en-US" sz="2000" dirty="0"/>
              <a:t>List as many elements as you can, find characteristics, define areas of interest and extremes, list places, people (personas), experiences that are related and can be explored.</a:t>
            </a:r>
          </a:p>
          <a:p>
            <a:pPr algn="just">
              <a:buFont typeface="+mj-lt"/>
              <a:buAutoNum type="arabicPeriod"/>
            </a:pPr>
            <a:r>
              <a:rPr lang="en-US" sz="2000" dirty="0"/>
              <a:t>Before you dive into your research, </a:t>
            </a:r>
            <a:r>
              <a:rPr lang="en-US" sz="2000" b="1" dirty="0"/>
              <a:t>cluster your findings into topics </a:t>
            </a:r>
            <a:r>
              <a:rPr lang="en-US" sz="2000" dirty="0"/>
              <a:t>to get an overview and you might have to limit yourself in terms of the scope you want to research.</a:t>
            </a:r>
          </a:p>
          <a:p>
            <a:pPr algn="just">
              <a:buFont typeface="+mj-lt"/>
              <a:buAutoNum type="arabicPeriod"/>
            </a:pPr>
            <a:r>
              <a:rPr lang="en-US" sz="2000" dirty="0"/>
              <a:t>Dive into your </a:t>
            </a:r>
            <a:r>
              <a:rPr lang="en-US" sz="2000" b="1" dirty="0"/>
              <a:t>research</a:t>
            </a:r>
            <a:r>
              <a:rPr lang="en-US" sz="2000" dirty="0"/>
              <a:t>. Apply </a:t>
            </a:r>
            <a:r>
              <a:rPr lang="en-US" sz="2000" b="1" dirty="0"/>
              <a:t>primary</a:t>
            </a:r>
            <a:r>
              <a:rPr lang="en-US" sz="2000" dirty="0"/>
              <a:t> (field) and </a:t>
            </a:r>
            <a:r>
              <a:rPr lang="en-US" sz="2000" b="1" dirty="0"/>
              <a:t>secondary</a:t>
            </a:r>
            <a:r>
              <a:rPr lang="en-US" sz="2000" dirty="0"/>
              <a:t> (desk) research methods.</a:t>
            </a:r>
          </a:p>
          <a:p>
            <a:pPr marL="0" indent="0" algn="just">
              <a:buNone/>
            </a:pPr>
            <a:r>
              <a:rPr lang="en-US" sz="2000" dirty="0"/>
              <a:t> </a:t>
            </a:r>
            <a:r>
              <a:rPr lang="en-US" sz="2000" b="1" dirty="0"/>
              <a:t>As a result, </a:t>
            </a:r>
            <a:r>
              <a:rPr lang="en-US" sz="2000" dirty="0"/>
              <a:t>you ought to end up with a huge pile of unstructured research findings.</a:t>
            </a:r>
          </a:p>
          <a:p>
            <a:pPr marL="0" indent="0">
              <a:buNone/>
            </a:pPr>
            <a:r>
              <a:rPr lang="en-US" sz="1500" dirty="0"/>
              <a:t/>
            </a:r>
            <a:br>
              <a:rPr lang="en-US" sz="1500" dirty="0"/>
            </a:br>
            <a:endParaRPr lang="en-US" sz="1500" dirty="0"/>
          </a:p>
        </p:txBody>
      </p:sp>
      <p:sp>
        <p:nvSpPr>
          <p:cNvPr id="4" name="Rectangle 3">
            <a:extLst>
              <a:ext uri="{FF2B5EF4-FFF2-40B4-BE49-F238E27FC236}">
                <a16:creationId xmlns="" xmlns:a16="http://schemas.microsoft.com/office/drawing/2014/main" id="{D70BEB33-C01F-4DAC-B418-9480CFE12E0B}"/>
              </a:ext>
            </a:extLst>
          </p:cNvPr>
          <p:cNvSpPr/>
          <p:nvPr/>
        </p:nvSpPr>
        <p:spPr>
          <a:xfrm>
            <a:off x="1752600" y="134910"/>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Double Diamond Approach </a:t>
            </a:r>
            <a:r>
              <a:rPr lang="en-US" sz="2800" b="1" dirty="0">
                <a:solidFill>
                  <a:schemeClr val="tx1"/>
                </a:solidFill>
                <a:latin typeface="Times New Roman" pitchFamily="18" charset="0"/>
                <a:cs typeface="Times New Roman" pitchFamily="18" charset="0"/>
              </a:rPr>
              <a:t>(CO3)</a:t>
            </a:r>
          </a:p>
        </p:txBody>
      </p:sp>
      <p:sp>
        <p:nvSpPr>
          <p:cNvPr id="5" name="Footer Placeholder 12">
            <a:extLst>
              <a:ext uri="{FF2B5EF4-FFF2-40B4-BE49-F238E27FC236}">
                <a16:creationId xmlns="" xmlns:a16="http://schemas.microsoft.com/office/drawing/2014/main" id="{B1678013-F4C5-4510-98BF-35DF436D33A4}"/>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Slide Number Placeholder 5"/>
          <p:cNvSpPr>
            <a:spLocks noGrp="1"/>
          </p:cNvSpPr>
          <p:nvPr>
            <p:ph type="sldNum" sz="quarter" idx="12"/>
          </p:nvPr>
        </p:nvSpPr>
        <p:spPr/>
        <p:txBody>
          <a:bodyPr/>
          <a:lstStyle/>
          <a:p>
            <a:fld id="{C8C2747D-87CD-49B3-B348-5B8ED1820296}" type="slidenum">
              <a:rPr lang="en-IN" smtClean="0"/>
              <a:pPr/>
              <a:t>86</a:t>
            </a:fld>
            <a:endParaRPr lang="en-IN"/>
          </a:p>
        </p:txBody>
      </p:sp>
    </p:spTree>
    <p:extLst>
      <p:ext uri="{BB962C8B-B14F-4D97-AF65-F5344CB8AC3E}">
        <p14:creationId xmlns="" xmlns:p14="http://schemas.microsoft.com/office/powerpoint/2010/main" val="40319159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543" y="959366"/>
            <a:ext cx="8673417" cy="817323"/>
          </a:xfrm>
        </p:spPr>
        <p:txBody>
          <a:bodyPr>
            <a:noAutofit/>
          </a:bodyPr>
          <a:lstStyle/>
          <a:p>
            <a:r>
              <a:rPr lang="en-US" sz="2100" b="1" dirty="0"/>
              <a:t>Stage 1 — Doing the right thing (Diamond 1 — Discover and Define) cont….</a:t>
            </a:r>
            <a:endParaRPr lang="en-US" sz="2100" dirty="0"/>
          </a:p>
        </p:txBody>
      </p:sp>
      <p:sp>
        <p:nvSpPr>
          <p:cNvPr id="3" name="Content Placeholder 2"/>
          <p:cNvSpPr>
            <a:spLocks noGrp="1"/>
          </p:cNvSpPr>
          <p:nvPr>
            <p:ph idx="1"/>
          </p:nvPr>
        </p:nvSpPr>
        <p:spPr>
          <a:xfrm>
            <a:off x="314793" y="1965803"/>
            <a:ext cx="11632368" cy="4135193"/>
          </a:xfrm>
        </p:spPr>
        <p:txBody>
          <a:bodyPr>
            <a:noAutofit/>
          </a:bodyPr>
          <a:lstStyle/>
          <a:p>
            <a:pPr marL="0" indent="0" algn="just">
              <a:buNone/>
            </a:pPr>
            <a:r>
              <a:rPr lang="en-US" sz="2000" dirty="0"/>
              <a:t>Define / Synthesis</a:t>
            </a:r>
          </a:p>
          <a:p>
            <a:pPr algn="just">
              <a:buFont typeface="+mj-lt"/>
              <a:buAutoNum type="arabicPeriod"/>
            </a:pPr>
            <a:r>
              <a:rPr lang="en-US" sz="2000" dirty="0"/>
              <a:t>In order to make sense of your findings, you want to </a:t>
            </a:r>
            <a:r>
              <a:rPr lang="en-US" sz="2000" dirty="0" err="1"/>
              <a:t>synthesise</a:t>
            </a:r>
            <a:r>
              <a:rPr lang="en-US" sz="2000" dirty="0"/>
              <a:t> your research by applying the following steps:</a:t>
            </a:r>
          </a:p>
          <a:p>
            <a:pPr algn="just">
              <a:buFont typeface="+mj-lt"/>
              <a:buAutoNum type="arabicPeriod"/>
            </a:pPr>
            <a:r>
              <a:rPr lang="en-US" sz="2000" b="1" dirty="0"/>
              <a:t>Download</a:t>
            </a:r>
            <a:r>
              <a:rPr lang="en-US" sz="2000" dirty="0"/>
              <a:t> (</a:t>
            </a:r>
            <a:r>
              <a:rPr lang="en-US" sz="2000" dirty="0" err="1"/>
              <a:t>summarise</a:t>
            </a:r>
            <a:r>
              <a:rPr lang="en-US" sz="2000" dirty="0"/>
              <a:t> your raw findings and share them with your team) all your research.</a:t>
            </a:r>
          </a:p>
          <a:p>
            <a:pPr algn="just">
              <a:buFont typeface="+mj-lt"/>
              <a:buAutoNum type="arabicPeriod"/>
            </a:pPr>
            <a:r>
              <a:rPr lang="en-US" sz="2000" b="1" dirty="0"/>
              <a:t>Cluster </a:t>
            </a:r>
            <a:r>
              <a:rPr lang="en-US" sz="2000" b="1" dirty="0" err="1"/>
              <a:t>learnings</a:t>
            </a:r>
            <a:r>
              <a:rPr lang="en-US" sz="2000" dirty="0"/>
              <a:t> and similarities to themes.</a:t>
            </a:r>
          </a:p>
          <a:p>
            <a:pPr algn="just">
              <a:buFont typeface="+mj-lt"/>
              <a:buAutoNum type="arabicPeriod"/>
            </a:pPr>
            <a:r>
              <a:rPr lang="en-US" sz="2000" b="1" dirty="0"/>
              <a:t>Find insights</a:t>
            </a:r>
            <a:r>
              <a:rPr lang="en-US" sz="2000" dirty="0"/>
              <a:t> (insights are the dormant truth about the consumer’s motivations, wishes or frustrations regarding a specific topic)</a:t>
            </a:r>
            <a:br>
              <a:rPr lang="en-US" sz="2000" dirty="0"/>
            </a:br>
            <a:r>
              <a:rPr lang="en-US" sz="2000" dirty="0"/>
              <a:t>build opportunity areas (a phrasing of the potential area of action).</a:t>
            </a:r>
          </a:p>
          <a:p>
            <a:pPr algn="just">
              <a:buFont typeface="+mj-lt"/>
              <a:buAutoNum type="arabicPeriod"/>
            </a:pPr>
            <a:r>
              <a:rPr lang="en-US" sz="2000" b="1" dirty="0"/>
              <a:t>Create HMW questions</a:t>
            </a:r>
            <a:r>
              <a:rPr lang="en-US" sz="2000" dirty="0"/>
              <a:t> (A so called “how might we...” question that makes a tangible statement of what is to be done or solved within the area of action).</a:t>
            </a:r>
          </a:p>
          <a:p>
            <a:pPr marL="0" indent="0" algn="just">
              <a:buNone/>
            </a:pPr>
            <a:r>
              <a:rPr lang="en-US" sz="2000" b="1" dirty="0"/>
              <a:t>As a result, </a:t>
            </a:r>
            <a:r>
              <a:rPr lang="en-US" sz="2000" dirty="0"/>
              <a:t>you ought to come up with a revamped brief (final brief, HMW-question) that either clarifies or details the initial brief challenge or even contradicts it.</a:t>
            </a:r>
          </a:p>
        </p:txBody>
      </p:sp>
      <p:sp>
        <p:nvSpPr>
          <p:cNvPr id="4" name="Rectangle 3">
            <a:extLst>
              <a:ext uri="{FF2B5EF4-FFF2-40B4-BE49-F238E27FC236}">
                <a16:creationId xmlns="" xmlns:a16="http://schemas.microsoft.com/office/drawing/2014/main" id="{D644E2B1-184D-4CEB-9471-A288644AF2BC}"/>
              </a:ext>
            </a:extLst>
          </p:cNvPr>
          <p:cNvSpPr/>
          <p:nvPr/>
        </p:nvSpPr>
        <p:spPr>
          <a:xfrm>
            <a:off x="1752600" y="134910"/>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Double Diamond Approach </a:t>
            </a:r>
            <a:r>
              <a:rPr lang="en-US" sz="2800" b="1" dirty="0">
                <a:solidFill>
                  <a:schemeClr val="tx1"/>
                </a:solidFill>
                <a:latin typeface="Times New Roman" pitchFamily="18" charset="0"/>
                <a:cs typeface="Times New Roman" pitchFamily="18" charset="0"/>
              </a:rPr>
              <a:t>(CO3)</a:t>
            </a:r>
          </a:p>
        </p:txBody>
      </p:sp>
      <p:sp>
        <p:nvSpPr>
          <p:cNvPr id="5" name="Footer Placeholder 12">
            <a:extLst>
              <a:ext uri="{FF2B5EF4-FFF2-40B4-BE49-F238E27FC236}">
                <a16:creationId xmlns="" xmlns:a16="http://schemas.microsoft.com/office/drawing/2014/main" id="{E19ABF1B-3883-4E99-A14A-4BF518A17FC0}"/>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Slide Number Placeholder 5"/>
          <p:cNvSpPr>
            <a:spLocks noGrp="1"/>
          </p:cNvSpPr>
          <p:nvPr>
            <p:ph type="sldNum" sz="quarter" idx="12"/>
          </p:nvPr>
        </p:nvSpPr>
        <p:spPr/>
        <p:txBody>
          <a:bodyPr/>
          <a:lstStyle/>
          <a:p>
            <a:fld id="{C8C2747D-87CD-49B3-B348-5B8ED1820296}" type="slidenum">
              <a:rPr lang="en-IN" smtClean="0"/>
              <a:pPr/>
              <a:t>87</a:t>
            </a:fld>
            <a:endParaRPr lang="en-IN"/>
          </a:p>
        </p:txBody>
      </p:sp>
    </p:spTree>
    <p:extLst>
      <p:ext uri="{BB962C8B-B14F-4D97-AF65-F5344CB8AC3E}">
        <p14:creationId xmlns="" xmlns:p14="http://schemas.microsoft.com/office/powerpoint/2010/main" val="25483398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5555" y="1082197"/>
            <a:ext cx="8560889" cy="571662"/>
          </a:xfrm>
        </p:spPr>
        <p:txBody>
          <a:bodyPr>
            <a:normAutofit fontScale="90000"/>
          </a:bodyPr>
          <a:lstStyle/>
          <a:p>
            <a:r>
              <a:rPr lang="en-US" sz="2400" b="1" dirty="0"/>
              <a:t>Stage 1 — Doing the right thing (Diamond 1 — Discover and Define) </a:t>
            </a:r>
            <a:r>
              <a:rPr lang="en-US" sz="2400" b="1" dirty="0" err="1"/>
              <a:t>Cont</a:t>
            </a:r>
            <a:r>
              <a:rPr lang="en-US" sz="2400" b="1" dirty="0"/>
              <a:t>…</a:t>
            </a:r>
            <a:endParaRPr lang="en-US" sz="2400" dirty="0"/>
          </a:p>
        </p:txBody>
      </p:sp>
      <p:pic>
        <p:nvPicPr>
          <p:cNvPr id="12290" name="Picture 2"/>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3103902" y="1984592"/>
            <a:ext cx="5984193" cy="35053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Rectangle 3">
            <a:extLst>
              <a:ext uri="{FF2B5EF4-FFF2-40B4-BE49-F238E27FC236}">
                <a16:creationId xmlns="" xmlns:a16="http://schemas.microsoft.com/office/drawing/2014/main" id="{4A6A36A6-C0B1-493A-97C6-B87C44D9A600}"/>
              </a:ext>
            </a:extLst>
          </p:cNvPr>
          <p:cNvSpPr/>
          <p:nvPr/>
        </p:nvSpPr>
        <p:spPr>
          <a:xfrm>
            <a:off x="1752600" y="134910"/>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Double Diamond Approach </a:t>
            </a:r>
            <a:r>
              <a:rPr lang="en-US" sz="2800" b="1" dirty="0">
                <a:solidFill>
                  <a:schemeClr val="tx1"/>
                </a:solidFill>
                <a:latin typeface="Times New Roman" pitchFamily="18" charset="0"/>
                <a:cs typeface="Times New Roman" pitchFamily="18" charset="0"/>
              </a:rPr>
              <a:t>(CO3)</a:t>
            </a:r>
          </a:p>
        </p:txBody>
      </p:sp>
      <p:sp>
        <p:nvSpPr>
          <p:cNvPr id="5" name="Footer Placeholder 12">
            <a:extLst>
              <a:ext uri="{FF2B5EF4-FFF2-40B4-BE49-F238E27FC236}">
                <a16:creationId xmlns="" xmlns:a16="http://schemas.microsoft.com/office/drawing/2014/main" id="{8EC8F5E1-AECE-4506-8544-CDADD0F414EA}"/>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Slide Number Placeholder 5"/>
          <p:cNvSpPr>
            <a:spLocks noGrp="1"/>
          </p:cNvSpPr>
          <p:nvPr>
            <p:ph type="sldNum" sz="quarter" idx="12"/>
          </p:nvPr>
        </p:nvSpPr>
        <p:spPr/>
        <p:txBody>
          <a:bodyPr/>
          <a:lstStyle/>
          <a:p>
            <a:fld id="{C8C2747D-87CD-49B3-B348-5B8ED1820296}" type="slidenum">
              <a:rPr lang="en-IN" smtClean="0"/>
              <a:pPr/>
              <a:t>88</a:t>
            </a:fld>
            <a:endParaRPr lang="en-IN"/>
          </a:p>
        </p:txBody>
      </p:sp>
    </p:spTree>
    <p:extLst>
      <p:ext uri="{BB962C8B-B14F-4D97-AF65-F5344CB8AC3E}">
        <p14:creationId xmlns="" xmlns:p14="http://schemas.microsoft.com/office/powerpoint/2010/main" val="22741100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830" y="1035223"/>
            <a:ext cx="7477869" cy="665609"/>
          </a:xfrm>
        </p:spPr>
        <p:txBody>
          <a:bodyPr>
            <a:normAutofit fontScale="90000"/>
          </a:bodyPr>
          <a:lstStyle/>
          <a:p>
            <a:r>
              <a:rPr lang="en-US" sz="2400" b="1" dirty="0"/>
              <a:t>Stage</a:t>
            </a:r>
            <a:r>
              <a:rPr lang="en-US" b="1" dirty="0"/>
              <a:t> </a:t>
            </a:r>
            <a:r>
              <a:rPr lang="en-US" sz="2400" b="1" dirty="0"/>
              <a:t>2</a:t>
            </a:r>
            <a:r>
              <a:rPr lang="en-US" b="1" dirty="0"/>
              <a:t> </a:t>
            </a:r>
            <a:r>
              <a:rPr lang="en-US" sz="2400" b="1" dirty="0"/>
              <a:t>— Doing things right (Diamond 2 — Develop and Deliver</a:t>
            </a:r>
            <a:endParaRPr lang="en-US" sz="2400" dirty="0"/>
          </a:p>
        </p:txBody>
      </p:sp>
      <p:sp>
        <p:nvSpPr>
          <p:cNvPr id="3" name="Content Placeholder 2"/>
          <p:cNvSpPr>
            <a:spLocks noGrp="1"/>
          </p:cNvSpPr>
          <p:nvPr>
            <p:ph idx="1"/>
          </p:nvPr>
        </p:nvSpPr>
        <p:spPr>
          <a:xfrm>
            <a:off x="659567" y="1909436"/>
            <a:ext cx="11047751" cy="3580536"/>
          </a:xfrm>
        </p:spPr>
        <p:txBody>
          <a:bodyPr>
            <a:noAutofit/>
          </a:bodyPr>
          <a:lstStyle/>
          <a:p>
            <a:pPr marL="0" indent="0" algn="just">
              <a:buNone/>
            </a:pPr>
            <a:r>
              <a:rPr lang="en-US" sz="1800" b="1" dirty="0"/>
              <a:t>Stage 2 — Doing things right (Diamond 2 — Develop and Deliver)</a:t>
            </a:r>
          </a:p>
          <a:p>
            <a:pPr marL="0" indent="0" algn="just">
              <a:buNone/>
            </a:pPr>
            <a:r>
              <a:rPr lang="en-US" sz="1800" dirty="0"/>
              <a:t>This phase is split into </a:t>
            </a:r>
            <a:r>
              <a:rPr lang="en-US" sz="1800" i="1" dirty="0"/>
              <a:t>Develop/Ideation</a:t>
            </a:r>
            <a:r>
              <a:rPr lang="en-US" sz="1800" dirty="0"/>
              <a:t> and </a:t>
            </a:r>
            <a:r>
              <a:rPr lang="en-US" sz="1800" i="1" dirty="0"/>
              <a:t>Deliver/Implementation</a:t>
            </a:r>
            <a:r>
              <a:rPr lang="en-US" sz="1800" dirty="0"/>
              <a:t>.</a:t>
            </a:r>
          </a:p>
          <a:p>
            <a:pPr marL="0" indent="0" algn="just">
              <a:buNone/>
            </a:pPr>
            <a:r>
              <a:rPr lang="en-US" sz="1800" dirty="0"/>
              <a:t>Develop / Ideation</a:t>
            </a:r>
          </a:p>
          <a:p>
            <a:pPr marL="0" indent="0" algn="just">
              <a:buNone/>
            </a:pPr>
            <a:r>
              <a:rPr lang="en-US" sz="1800" dirty="0"/>
              <a:t>As you have deduced the actual question to solve or challenge, you start ideating.</a:t>
            </a:r>
          </a:p>
          <a:p>
            <a:pPr marL="385763" indent="-385763">
              <a:buFont typeface="+mj-lt"/>
              <a:buAutoNum type="arabicPeriod"/>
            </a:pPr>
            <a:r>
              <a:rPr lang="en-US" sz="1800" b="1" dirty="0"/>
              <a:t>Ideation</a:t>
            </a:r>
            <a:r>
              <a:rPr lang="en-US" sz="1800" dirty="0"/>
              <a:t/>
            </a:r>
            <a:br>
              <a:rPr lang="en-US" sz="1800" dirty="0"/>
            </a:br>
            <a:r>
              <a:rPr lang="en-US" sz="1800" dirty="0"/>
              <a:t>This is the fun part and as it is part of a diverging phase. You should restrain from limiting yourself and approach ideation with an open mind. Do not judge during ideation. Apply a “yes, and…” rather than a “no…” or “yes, but…” mentality. Let anything happen at this point and build upon each other’s ideas. There are </a:t>
            </a:r>
            <a:r>
              <a:rPr lang="en-US" sz="1800" dirty="0" err="1"/>
              <a:t>tonnes</a:t>
            </a:r>
            <a:r>
              <a:rPr lang="en-US" sz="1800" dirty="0"/>
              <a:t> of creative ideation tools and methods out there. I am not going into detail here.</a:t>
            </a:r>
          </a:p>
          <a:p>
            <a:pPr marL="385763" indent="-385763">
              <a:buFont typeface="+mj-lt"/>
              <a:buAutoNum type="arabicPeriod"/>
            </a:pPr>
            <a:r>
              <a:rPr lang="en-US" sz="1800" b="1" dirty="0"/>
              <a:t>Evaluation</a:t>
            </a:r>
            <a:r>
              <a:rPr lang="en-US" sz="1800" dirty="0"/>
              <a:t/>
            </a:r>
            <a:br>
              <a:rPr lang="en-US" sz="1800" dirty="0"/>
            </a:br>
            <a:r>
              <a:rPr lang="en-US" sz="1800" dirty="0"/>
              <a:t>Towards the end of an ideation phase, evaluate your ideas and select your </a:t>
            </a:r>
            <a:r>
              <a:rPr lang="en-US" sz="1800" dirty="0" err="1"/>
              <a:t>favourite</a:t>
            </a:r>
            <a:r>
              <a:rPr lang="en-US" sz="1800" dirty="0"/>
              <a:t> ones. Two tools that come in handy are dot-</a:t>
            </a:r>
            <a:r>
              <a:rPr lang="en-US" sz="1800" dirty="0" err="1"/>
              <a:t>votings</a:t>
            </a:r>
            <a:r>
              <a:rPr lang="en-US" sz="1800" dirty="0"/>
              <a:t> (each team member votes for ideas) or impact/feasibility matrices (a matrix that puts feasibility in relation to a potential impact of an idea).</a:t>
            </a:r>
          </a:p>
          <a:p>
            <a:pPr marL="0" indent="0" algn="just">
              <a:buNone/>
            </a:pPr>
            <a:r>
              <a:rPr lang="en-US" sz="1800" b="1" dirty="0"/>
              <a:t>As a result, </a:t>
            </a:r>
            <a:r>
              <a:rPr lang="en-US" sz="1800" dirty="0"/>
              <a:t>you ought to end up with one or a small number of </a:t>
            </a:r>
            <a:r>
              <a:rPr lang="en-US" sz="1800" b="1" dirty="0"/>
              <a:t>ideas</a:t>
            </a:r>
            <a:r>
              <a:rPr lang="en-US" sz="1800" dirty="0"/>
              <a:t> you want to later prototype and test, in order to find the best answer or solution to your initial question or problem.</a:t>
            </a:r>
          </a:p>
          <a:p>
            <a:pPr algn="just"/>
            <a:endParaRPr lang="en-US" sz="1800" dirty="0"/>
          </a:p>
        </p:txBody>
      </p:sp>
      <p:sp>
        <p:nvSpPr>
          <p:cNvPr id="4" name="Rectangle 3">
            <a:extLst>
              <a:ext uri="{FF2B5EF4-FFF2-40B4-BE49-F238E27FC236}">
                <a16:creationId xmlns="" xmlns:a16="http://schemas.microsoft.com/office/drawing/2014/main" id="{99E777B9-7EE2-4A74-A35F-9588774379BD}"/>
              </a:ext>
            </a:extLst>
          </p:cNvPr>
          <p:cNvSpPr/>
          <p:nvPr/>
        </p:nvSpPr>
        <p:spPr>
          <a:xfrm>
            <a:off x="1752600" y="134910"/>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Double Diamond Approach </a:t>
            </a:r>
            <a:r>
              <a:rPr lang="en-US" sz="2800" b="1" dirty="0">
                <a:solidFill>
                  <a:schemeClr val="tx1"/>
                </a:solidFill>
                <a:latin typeface="Times New Roman" pitchFamily="18" charset="0"/>
                <a:cs typeface="Times New Roman" pitchFamily="18" charset="0"/>
              </a:rPr>
              <a:t>(CO3)</a:t>
            </a:r>
          </a:p>
        </p:txBody>
      </p:sp>
      <p:sp>
        <p:nvSpPr>
          <p:cNvPr id="5" name="Footer Placeholder 12">
            <a:extLst>
              <a:ext uri="{FF2B5EF4-FFF2-40B4-BE49-F238E27FC236}">
                <a16:creationId xmlns="" xmlns:a16="http://schemas.microsoft.com/office/drawing/2014/main" id="{BCEC9CFA-0290-4C2E-BB13-730B267ADF8D}"/>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Slide Number Placeholder 5"/>
          <p:cNvSpPr>
            <a:spLocks noGrp="1"/>
          </p:cNvSpPr>
          <p:nvPr>
            <p:ph type="sldNum" sz="quarter" idx="12"/>
          </p:nvPr>
        </p:nvSpPr>
        <p:spPr/>
        <p:txBody>
          <a:bodyPr/>
          <a:lstStyle/>
          <a:p>
            <a:fld id="{C8C2747D-87CD-49B3-B348-5B8ED1820296}" type="slidenum">
              <a:rPr lang="en-IN" smtClean="0"/>
              <a:pPr/>
              <a:t>89</a:t>
            </a:fld>
            <a:endParaRPr lang="en-IN"/>
          </a:p>
        </p:txBody>
      </p:sp>
    </p:spTree>
    <p:extLst>
      <p:ext uri="{BB962C8B-B14F-4D97-AF65-F5344CB8AC3E}">
        <p14:creationId xmlns="" xmlns:p14="http://schemas.microsoft.com/office/powerpoint/2010/main" val="2577210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904999" y="104930"/>
            <a:ext cx="8633085"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solidFill>
                  <a:schemeClr val="tx1"/>
                </a:solidFill>
                <a:latin typeface="Times New Roman" pitchFamily="18" charset="0"/>
                <a:cs typeface="Times New Roman" pitchFamily="18" charset="0"/>
              </a:rPr>
              <a:t>DEFINE (CO3)</a:t>
            </a:r>
          </a:p>
        </p:txBody>
      </p:sp>
      <p:pic>
        <p:nvPicPr>
          <p:cNvPr id="2050" name="Picture 2"/>
          <p:cNvPicPr>
            <a:picLocks noChangeAspect="1" noChangeArrowheads="1"/>
          </p:cNvPicPr>
          <p:nvPr/>
        </p:nvPicPr>
        <p:blipFill>
          <a:blip r:embed="rId2" cstate="print"/>
          <a:srcRect l="25625" t="26667" r="26875" b="8889"/>
          <a:stretch>
            <a:fillRect/>
          </a:stretch>
        </p:blipFill>
        <p:spPr bwMode="auto">
          <a:xfrm>
            <a:off x="1905000" y="1219200"/>
            <a:ext cx="8305800" cy="5334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Footer Placeholder 12">
            <a:extLst>
              <a:ext uri="{FF2B5EF4-FFF2-40B4-BE49-F238E27FC236}">
                <a16:creationId xmlns="" xmlns:a16="http://schemas.microsoft.com/office/drawing/2014/main" id="{17CE87B6-C992-45F4-AAC9-10AD9530594E}"/>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5" name="Slide Number Placeholder 4"/>
          <p:cNvSpPr>
            <a:spLocks noGrp="1"/>
          </p:cNvSpPr>
          <p:nvPr>
            <p:ph type="sldNum" sz="quarter" idx="12"/>
          </p:nvPr>
        </p:nvSpPr>
        <p:spPr/>
        <p:txBody>
          <a:bodyPr/>
          <a:lstStyle/>
          <a:p>
            <a:fld id="{C8C2747D-87CD-49B3-B348-5B8ED1820296}" type="slidenum">
              <a:rPr lang="en-IN" smtClean="0"/>
              <a:pPr/>
              <a:t>9</a:t>
            </a:fld>
            <a:endParaRPr lang="en-IN"/>
          </a:p>
        </p:txBody>
      </p:sp>
    </p:spTree>
    <p:extLst>
      <p:ext uri="{BB962C8B-B14F-4D97-AF65-F5344CB8AC3E}">
        <p14:creationId xmlns="" xmlns:p14="http://schemas.microsoft.com/office/powerpoint/2010/main" val="11077003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267" y="973456"/>
            <a:ext cx="8727782" cy="789141"/>
          </a:xfrm>
        </p:spPr>
        <p:txBody>
          <a:bodyPr>
            <a:normAutofit/>
          </a:bodyPr>
          <a:lstStyle/>
          <a:p>
            <a:r>
              <a:rPr lang="en-US" sz="2400" b="1" dirty="0"/>
              <a:t>Stage 2 — Doing things right (Diamond 2 — Develop and Deliver </a:t>
            </a:r>
            <a:r>
              <a:rPr lang="en-US" sz="2400" b="1" dirty="0" err="1"/>
              <a:t>cont</a:t>
            </a:r>
            <a:r>
              <a:rPr lang="en-US" sz="2400" b="1" dirty="0"/>
              <a:t>…</a:t>
            </a:r>
            <a:endParaRPr lang="en-US" sz="2400" dirty="0"/>
          </a:p>
        </p:txBody>
      </p:sp>
      <p:sp>
        <p:nvSpPr>
          <p:cNvPr id="3" name="Content Placeholder 2"/>
          <p:cNvSpPr>
            <a:spLocks noGrp="1"/>
          </p:cNvSpPr>
          <p:nvPr>
            <p:ph idx="1"/>
          </p:nvPr>
        </p:nvSpPr>
        <p:spPr>
          <a:xfrm>
            <a:off x="479685" y="1685704"/>
            <a:ext cx="11122702" cy="3486591"/>
          </a:xfrm>
        </p:spPr>
        <p:txBody>
          <a:bodyPr>
            <a:noAutofit/>
          </a:bodyPr>
          <a:lstStyle/>
          <a:p>
            <a:pPr marL="0" indent="0" algn="just">
              <a:buNone/>
            </a:pPr>
            <a:r>
              <a:rPr lang="en-US" sz="2000" b="1" dirty="0"/>
              <a:t>Deliver / Implementation</a:t>
            </a:r>
          </a:p>
          <a:p>
            <a:pPr marL="0" indent="0" algn="just">
              <a:buNone/>
            </a:pPr>
            <a:r>
              <a:rPr lang="en-US" sz="2000" dirty="0"/>
              <a:t>Once you have come up with potential solutions (set of ideas), you want to evaluate the final one and the way it needs to be implemented or executed. In order to so, you may apply an agile approach consisting of three steps:</a:t>
            </a:r>
          </a:p>
          <a:p>
            <a:pPr marL="385763" indent="-385763" algn="just">
              <a:buFont typeface="+mj-lt"/>
              <a:buAutoNum type="arabicPeriod"/>
            </a:pPr>
            <a:r>
              <a:rPr lang="en-US" sz="2000" b="1" dirty="0"/>
              <a:t>Build/Prototype</a:t>
            </a:r>
            <a:endParaRPr lang="en-US" sz="2000" dirty="0"/>
          </a:p>
          <a:p>
            <a:pPr marL="385763" indent="-385763" algn="just">
              <a:buFont typeface="+mj-lt"/>
              <a:buAutoNum type="arabicPeriod"/>
            </a:pPr>
            <a:r>
              <a:rPr lang="en-US" sz="2000" b="1" dirty="0"/>
              <a:t>Test/</a:t>
            </a:r>
            <a:r>
              <a:rPr lang="en-US" sz="2000" b="1" dirty="0" err="1"/>
              <a:t>Analyse</a:t>
            </a:r>
            <a:endParaRPr lang="en-US" sz="2000" dirty="0"/>
          </a:p>
          <a:p>
            <a:pPr marL="385763" indent="-385763" algn="just">
              <a:buFont typeface="+mj-lt"/>
              <a:buAutoNum type="arabicPeriod"/>
            </a:pPr>
            <a:r>
              <a:rPr lang="en-US" sz="2000" b="1" dirty="0"/>
              <a:t>Iterate/Repeat</a:t>
            </a:r>
            <a:endParaRPr lang="en-US" sz="2000" dirty="0"/>
          </a:p>
          <a:p>
            <a:pPr marL="0" indent="0" algn="just">
              <a:buNone/>
            </a:pPr>
            <a:r>
              <a:rPr lang="en-US" sz="2000" dirty="0"/>
              <a:t>Aim for MVPs — minimum viable products/prototypes, that offer enough tangibility to find out whether they solve the initial problem or answers the initial question.</a:t>
            </a:r>
          </a:p>
          <a:p>
            <a:pPr marL="0" indent="0" algn="just">
              <a:buNone/>
            </a:pPr>
            <a:r>
              <a:rPr lang="en-US" sz="2000" b="1" dirty="0"/>
              <a:t>As a result, </a:t>
            </a:r>
            <a:r>
              <a:rPr lang="en-US" sz="2000" dirty="0"/>
              <a:t>you ought to be able to </a:t>
            </a:r>
            <a:r>
              <a:rPr lang="en-US" sz="2000" b="1" dirty="0"/>
              <a:t>go “out”</a:t>
            </a:r>
            <a:r>
              <a:rPr lang="en-US" sz="2000" dirty="0"/>
              <a:t> with your final proposal, product, answer or solution.</a:t>
            </a:r>
          </a:p>
          <a:p>
            <a:pPr marL="0" indent="0" algn="just">
              <a:buNone/>
            </a:pPr>
            <a:r>
              <a:rPr lang="en-US" sz="2000" dirty="0"/>
              <a:t>Once you have done so you might go back to start and do it all over again because there are always things to be improved.</a:t>
            </a:r>
          </a:p>
          <a:p>
            <a:pPr marL="0" indent="0">
              <a:buNone/>
            </a:pPr>
            <a:r>
              <a:rPr lang="en-US" sz="2000" dirty="0"/>
              <a:t/>
            </a:r>
            <a:br>
              <a:rPr lang="en-US" sz="2000" dirty="0"/>
            </a:br>
            <a:endParaRPr lang="en-US" sz="2000" dirty="0"/>
          </a:p>
          <a:p>
            <a:endParaRPr lang="en-US" sz="2000" dirty="0"/>
          </a:p>
        </p:txBody>
      </p:sp>
      <p:sp>
        <p:nvSpPr>
          <p:cNvPr id="4" name="Rectangle 3">
            <a:extLst>
              <a:ext uri="{FF2B5EF4-FFF2-40B4-BE49-F238E27FC236}">
                <a16:creationId xmlns="" xmlns:a16="http://schemas.microsoft.com/office/drawing/2014/main" id="{3BD83E57-38B4-4665-B8E6-A69EA5D4A109}"/>
              </a:ext>
            </a:extLst>
          </p:cNvPr>
          <p:cNvSpPr/>
          <p:nvPr/>
        </p:nvSpPr>
        <p:spPr>
          <a:xfrm>
            <a:off x="1752600" y="134910"/>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Double Diamond Approach </a:t>
            </a:r>
            <a:r>
              <a:rPr lang="en-US" sz="2800" b="1" dirty="0">
                <a:solidFill>
                  <a:schemeClr val="tx1"/>
                </a:solidFill>
                <a:latin typeface="Times New Roman" pitchFamily="18" charset="0"/>
                <a:cs typeface="Times New Roman" pitchFamily="18" charset="0"/>
              </a:rPr>
              <a:t>(CO3)</a:t>
            </a:r>
          </a:p>
        </p:txBody>
      </p:sp>
      <p:sp>
        <p:nvSpPr>
          <p:cNvPr id="5" name="Footer Placeholder 12">
            <a:extLst>
              <a:ext uri="{FF2B5EF4-FFF2-40B4-BE49-F238E27FC236}">
                <a16:creationId xmlns="" xmlns:a16="http://schemas.microsoft.com/office/drawing/2014/main" id="{DFAF9C07-DACD-475F-B534-B1919F80F2C2}"/>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Slide Number Placeholder 5"/>
          <p:cNvSpPr>
            <a:spLocks noGrp="1"/>
          </p:cNvSpPr>
          <p:nvPr>
            <p:ph type="sldNum" sz="quarter" idx="12"/>
          </p:nvPr>
        </p:nvSpPr>
        <p:spPr/>
        <p:txBody>
          <a:bodyPr/>
          <a:lstStyle/>
          <a:p>
            <a:fld id="{C8C2747D-87CD-49B3-B348-5B8ED1820296}" type="slidenum">
              <a:rPr lang="en-IN" smtClean="0"/>
              <a:pPr/>
              <a:t>90</a:t>
            </a:fld>
            <a:endParaRPr lang="en-IN"/>
          </a:p>
        </p:txBody>
      </p:sp>
    </p:spTree>
    <p:extLst>
      <p:ext uri="{BB962C8B-B14F-4D97-AF65-F5344CB8AC3E}">
        <p14:creationId xmlns="" xmlns:p14="http://schemas.microsoft.com/office/powerpoint/2010/main" val="38010362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2489558" y="1886645"/>
            <a:ext cx="7708968" cy="42143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Title 1"/>
          <p:cNvSpPr>
            <a:spLocks noGrp="1"/>
          </p:cNvSpPr>
          <p:nvPr>
            <p:ph type="title"/>
          </p:nvPr>
        </p:nvSpPr>
        <p:spPr>
          <a:xfrm>
            <a:off x="1687138" y="1097504"/>
            <a:ext cx="8817723" cy="789141"/>
          </a:xfrm>
        </p:spPr>
        <p:txBody>
          <a:bodyPr>
            <a:normAutofit/>
          </a:bodyPr>
          <a:lstStyle/>
          <a:p>
            <a:r>
              <a:rPr lang="en-US" sz="2400" b="1" dirty="0"/>
              <a:t>Stage 2 — Doing things right (Diamond 2 — Develop and Deliver </a:t>
            </a:r>
            <a:r>
              <a:rPr lang="en-US" sz="2400" b="1" dirty="0" err="1"/>
              <a:t>cont</a:t>
            </a:r>
            <a:r>
              <a:rPr lang="en-US" sz="2400" b="1" dirty="0"/>
              <a:t>…</a:t>
            </a:r>
            <a:endParaRPr lang="en-US" sz="2400" dirty="0"/>
          </a:p>
        </p:txBody>
      </p:sp>
      <p:sp>
        <p:nvSpPr>
          <p:cNvPr id="4" name="Rectangle 3">
            <a:extLst>
              <a:ext uri="{FF2B5EF4-FFF2-40B4-BE49-F238E27FC236}">
                <a16:creationId xmlns="" xmlns:a16="http://schemas.microsoft.com/office/drawing/2014/main" id="{5CFD0DBC-5749-4D8E-93FD-99E28B1342C5}"/>
              </a:ext>
            </a:extLst>
          </p:cNvPr>
          <p:cNvSpPr/>
          <p:nvPr/>
        </p:nvSpPr>
        <p:spPr>
          <a:xfrm>
            <a:off x="1752600" y="134910"/>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Double Diamond Approach </a:t>
            </a:r>
            <a:r>
              <a:rPr lang="en-US" sz="2800" b="1" dirty="0">
                <a:solidFill>
                  <a:schemeClr val="tx1"/>
                </a:solidFill>
                <a:latin typeface="Times New Roman" pitchFamily="18" charset="0"/>
                <a:cs typeface="Times New Roman" pitchFamily="18" charset="0"/>
              </a:rPr>
              <a:t>(CO3)</a:t>
            </a:r>
          </a:p>
        </p:txBody>
      </p:sp>
      <p:sp>
        <p:nvSpPr>
          <p:cNvPr id="6" name="Footer Placeholder 12">
            <a:extLst>
              <a:ext uri="{FF2B5EF4-FFF2-40B4-BE49-F238E27FC236}">
                <a16:creationId xmlns="" xmlns:a16="http://schemas.microsoft.com/office/drawing/2014/main" id="{7E758164-CD0D-48FD-A6B1-A3A780572585}"/>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7" name="Slide Number Placeholder 6"/>
          <p:cNvSpPr>
            <a:spLocks noGrp="1"/>
          </p:cNvSpPr>
          <p:nvPr>
            <p:ph type="sldNum" sz="quarter" idx="12"/>
          </p:nvPr>
        </p:nvSpPr>
        <p:spPr/>
        <p:txBody>
          <a:bodyPr/>
          <a:lstStyle/>
          <a:p>
            <a:fld id="{C8C2747D-87CD-49B3-B348-5B8ED1820296}" type="slidenum">
              <a:rPr lang="en-IN" smtClean="0"/>
              <a:pPr/>
              <a:t>91</a:t>
            </a:fld>
            <a:endParaRPr lang="en-IN"/>
          </a:p>
        </p:txBody>
      </p:sp>
    </p:spTree>
    <p:extLst>
      <p:ext uri="{BB962C8B-B14F-4D97-AF65-F5344CB8AC3E}">
        <p14:creationId xmlns="" xmlns:p14="http://schemas.microsoft.com/office/powerpoint/2010/main" val="16749256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7857" y="1141227"/>
            <a:ext cx="5956127" cy="684398"/>
          </a:xfrm>
        </p:spPr>
        <p:txBody>
          <a:bodyPr>
            <a:normAutofit/>
          </a:bodyPr>
          <a:lstStyle/>
          <a:p>
            <a:pPr algn="ctr"/>
            <a:r>
              <a:rPr lang="en-US" sz="2400" b="1" dirty="0"/>
              <a:t>Presenting ideas</a:t>
            </a:r>
          </a:p>
        </p:txBody>
      </p:sp>
      <p:sp>
        <p:nvSpPr>
          <p:cNvPr id="3" name="Content Placeholder 2"/>
          <p:cNvSpPr>
            <a:spLocks noGrp="1"/>
          </p:cNvSpPr>
          <p:nvPr>
            <p:ph idx="1"/>
          </p:nvPr>
        </p:nvSpPr>
        <p:spPr/>
        <p:txBody>
          <a:bodyPr>
            <a:normAutofit fontScale="85000" lnSpcReduction="20000"/>
          </a:bodyPr>
          <a:lstStyle/>
          <a:p>
            <a:pPr marL="0" indent="0" algn="just">
              <a:buNone/>
            </a:pPr>
            <a:r>
              <a:rPr lang="en-US" b="1" dirty="0"/>
              <a:t>The Most Essential Ideation Techniques: Which Ideation Techniques Should You Choose?</a:t>
            </a:r>
          </a:p>
          <a:p>
            <a:pPr marL="0" indent="0" algn="just">
              <a:buNone/>
            </a:pPr>
            <a:r>
              <a:rPr lang="en-US" dirty="0"/>
              <a:t>Due to the nature of ideation, it is extremely important to make use of techniques that match the type of ideas you're trying to generate. The techniques you choose will also need to match the needs of the ideation team, their states of creative productivity and their experience in ideation sessions.</a:t>
            </a:r>
            <a:r>
              <a:rPr lang="en-US" i="1" dirty="0"/>
              <a:t> </a:t>
            </a:r>
            <a:r>
              <a:rPr lang="en-US" dirty="0"/>
              <a:t>Here is an overview of the most essential ideation techniques:</a:t>
            </a:r>
          </a:p>
          <a:p>
            <a:pPr marL="0" indent="0" algn="just">
              <a:buNone/>
            </a:pPr>
            <a:r>
              <a:rPr lang="en-US" b="1" dirty="0"/>
              <a:t>Brainstorm</a:t>
            </a:r>
          </a:p>
          <a:p>
            <a:pPr algn="just"/>
            <a:r>
              <a:rPr lang="en-US" dirty="0"/>
              <a:t>During a Brainstorm session, you leverage the synergy of the group to reach new ideas by building on others’ ideas. Ideas are blended to create one good idea as indicated by the slogan “1+1=3”. Participants should be able to discuss their ideas freely without fear of criticism. You should create an environment where all participants embrace wild ideas and misunderstanding, and which will allow you to reach further than you could by simply thinking logically about a problem.</a:t>
            </a:r>
          </a:p>
          <a:p>
            <a:pPr algn="just"/>
            <a:endParaRPr lang="en-US" dirty="0"/>
          </a:p>
        </p:txBody>
      </p:sp>
      <p:sp>
        <p:nvSpPr>
          <p:cNvPr id="4" name="Rectangle 3">
            <a:extLst>
              <a:ext uri="{FF2B5EF4-FFF2-40B4-BE49-F238E27FC236}">
                <a16:creationId xmlns="" xmlns:a16="http://schemas.microsoft.com/office/drawing/2014/main" id="{7919EC74-6166-47BB-AE27-B814CC7D513D}"/>
              </a:ext>
            </a:extLst>
          </p:cNvPr>
          <p:cNvSpPr/>
          <p:nvPr/>
        </p:nvSpPr>
        <p:spPr>
          <a:xfrm>
            <a:off x="1752600" y="134910"/>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Presenting ideas </a:t>
            </a:r>
            <a:r>
              <a:rPr lang="en-US" sz="2800" b="1" dirty="0">
                <a:solidFill>
                  <a:schemeClr val="tx1"/>
                </a:solidFill>
                <a:latin typeface="Times New Roman" pitchFamily="18" charset="0"/>
                <a:cs typeface="Times New Roman" pitchFamily="18" charset="0"/>
              </a:rPr>
              <a:t>(CO3)</a:t>
            </a:r>
          </a:p>
        </p:txBody>
      </p:sp>
      <p:sp>
        <p:nvSpPr>
          <p:cNvPr id="5" name="Footer Placeholder 12">
            <a:extLst>
              <a:ext uri="{FF2B5EF4-FFF2-40B4-BE49-F238E27FC236}">
                <a16:creationId xmlns="" xmlns:a16="http://schemas.microsoft.com/office/drawing/2014/main" id="{034DC72F-F3FE-4C03-8057-3C6D6D22E566}"/>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Slide Number Placeholder 5"/>
          <p:cNvSpPr>
            <a:spLocks noGrp="1"/>
          </p:cNvSpPr>
          <p:nvPr>
            <p:ph type="sldNum" sz="quarter" idx="12"/>
          </p:nvPr>
        </p:nvSpPr>
        <p:spPr/>
        <p:txBody>
          <a:bodyPr/>
          <a:lstStyle/>
          <a:p>
            <a:fld id="{C8C2747D-87CD-49B3-B348-5B8ED1820296}" type="slidenum">
              <a:rPr lang="en-IN" smtClean="0"/>
              <a:pPr/>
              <a:t>92</a:t>
            </a:fld>
            <a:endParaRPr lang="en-IN"/>
          </a:p>
        </p:txBody>
      </p:sp>
    </p:spTree>
    <p:extLst>
      <p:ext uri="{BB962C8B-B14F-4D97-AF65-F5344CB8AC3E}">
        <p14:creationId xmlns="" xmlns:p14="http://schemas.microsoft.com/office/powerpoint/2010/main" val="8387469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813" y="1337773"/>
            <a:ext cx="6322513" cy="618636"/>
          </a:xfrm>
        </p:spPr>
        <p:txBody>
          <a:bodyPr>
            <a:normAutofit/>
          </a:bodyPr>
          <a:lstStyle/>
          <a:p>
            <a:r>
              <a:rPr lang="en-US" sz="2400" b="1" dirty="0"/>
              <a:t>Presenting</a:t>
            </a:r>
            <a:r>
              <a:rPr lang="en-US" sz="2700" b="1" dirty="0"/>
              <a:t> </a:t>
            </a:r>
            <a:r>
              <a:rPr lang="en-US" sz="2400" b="1" dirty="0"/>
              <a:t>ideas </a:t>
            </a:r>
            <a:r>
              <a:rPr lang="en-US" sz="2400" b="1" dirty="0" err="1"/>
              <a:t>cont</a:t>
            </a:r>
            <a:r>
              <a:rPr lang="en-US" sz="2700" b="1" dirty="0"/>
              <a:t>….</a:t>
            </a:r>
          </a:p>
        </p:txBody>
      </p:sp>
      <p:sp>
        <p:nvSpPr>
          <p:cNvPr id="3" name="Content Placeholder 2"/>
          <p:cNvSpPr>
            <a:spLocks noGrp="1"/>
          </p:cNvSpPr>
          <p:nvPr>
            <p:ph idx="1"/>
          </p:nvPr>
        </p:nvSpPr>
        <p:spPr>
          <a:xfrm>
            <a:off x="284813" y="1956409"/>
            <a:ext cx="11302584" cy="3533564"/>
          </a:xfrm>
        </p:spPr>
        <p:txBody>
          <a:bodyPr>
            <a:noAutofit/>
          </a:bodyPr>
          <a:lstStyle/>
          <a:p>
            <a:pPr marL="0" indent="0" algn="just">
              <a:buNone/>
            </a:pPr>
            <a:r>
              <a:rPr lang="en-US" sz="2000" b="1" dirty="0" err="1"/>
              <a:t>Braindump</a:t>
            </a:r>
            <a:endParaRPr lang="en-US" sz="2000" b="1" dirty="0"/>
          </a:p>
          <a:p>
            <a:pPr algn="just"/>
            <a:r>
              <a:rPr lang="en-US" sz="2000" dirty="0" err="1"/>
              <a:t>Braindump</a:t>
            </a:r>
            <a:r>
              <a:rPr lang="en-US" sz="2000" dirty="0"/>
              <a:t> is very similar to Brainstorm, however it’s done individually. The participants write down their ideas on post-it notes and share their ideas later with the group.</a:t>
            </a:r>
          </a:p>
          <a:p>
            <a:pPr marL="0" indent="0" algn="just">
              <a:buNone/>
            </a:pPr>
            <a:r>
              <a:rPr lang="en-US" sz="2000" b="1" dirty="0" err="1"/>
              <a:t>Brainwrite</a:t>
            </a:r>
            <a:endParaRPr lang="en-US" sz="2000" b="1" dirty="0"/>
          </a:p>
          <a:p>
            <a:pPr algn="just"/>
            <a:r>
              <a:rPr lang="en-US" sz="2000" dirty="0" err="1"/>
              <a:t>Brainwriting</a:t>
            </a:r>
            <a:r>
              <a:rPr lang="en-US" sz="2000" dirty="0"/>
              <a:t> is also very similar to a Brainstorm session. However, the participants write down their ideas on paper and, after a few minutes, they pass on their own piece of paper to another participant who’ll then elaborate on the first person’s ideas and so forth. Another few minutes later, the individual participants will again pass their papers on to someone else and so the process continues. After about 15 minutes, you will collect the papers and post them for instant discussion.</a:t>
            </a:r>
          </a:p>
          <a:p>
            <a:pPr marL="0" indent="0" algn="just">
              <a:buNone/>
            </a:pPr>
            <a:r>
              <a:rPr lang="en-US" sz="2000" b="1" dirty="0" err="1"/>
              <a:t>Brainwalk</a:t>
            </a:r>
            <a:endParaRPr lang="en-US" sz="2000" b="1" dirty="0"/>
          </a:p>
          <a:p>
            <a:pPr algn="just"/>
            <a:r>
              <a:rPr lang="en-US" sz="2000" dirty="0" err="1"/>
              <a:t>Brainwalk</a:t>
            </a:r>
            <a:r>
              <a:rPr lang="en-US" sz="2000" dirty="0"/>
              <a:t> is similar to </a:t>
            </a:r>
            <a:r>
              <a:rPr lang="en-US" sz="2000" dirty="0" err="1"/>
              <a:t>Brainwriting</a:t>
            </a:r>
            <a:r>
              <a:rPr lang="en-US" sz="2000" dirty="0"/>
              <a:t>. However, instead of passing around the paper, the participants walk around in the room and continuously find new “ideation stations” where they can elaborate on other participants’ ideas.</a:t>
            </a:r>
          </a:p>
          <a:p>
            <a:endParaRPr lang="en-US" sz="2000" dirty="0"/>
          </a:p>
          <a:p>
            <a:endParaRPr lang="en-US" sz="2000" dirty="0"/>
          </a:p>
        </p:txBody>
      </p:sp>
      <p:sp>
        <p:nvSpPr>
          <p:cNvPr id="6" name="Rectangle 5">
            <a:extLst>
              <a:ext uri="{FF2B5EF4-FFF2-40B4-BE49-F238E27FC236}">
                <a16:creationId xmlns="" xmlns:a16="http://schemas.microsoft.com/office/drawing/2014/main" id="{81AA90BB-49B7-475B-8FE2-376AA41B9A77}"/>
              </a:ext>
            </a:extLst>
          </p:cNvPr>
          <p:cNvSpPr/>
          <p:nvPr/>
        </p:nvSpPr>
        <p:spPr>
          <a:xfrm>
            <a:off x="1752600" y="134910"/>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Presenting ideas </a:t>
            </a:r>
            <a:r>
              <a:rPr lang="en-US" sz="2800" b="1" dirty="0">
                <a:solidFill>
                  <a:schemeClr val="tx1"/>
                </a:solidFill>
                <a:latin typeface="Times New Roman" pitchFamily="18" charset="0"/>
                <a:cs typeface="Times New Roman" pitchFamily="18" charset="0"/>
              </a:rPr>
              <a:t>(CO3)</a:t>
            </a:r>
          </a:p>
        </p:txBody>
      </p:sp>
      <p:sp>
        <p:nvSpPr>
          <p:cNvPr id="5" name="Footer Placeholder 12">
            <a:extLst>
              <a:ext uri="{FF2B5EF4-FFF2-40B4-BE49-F238E27FC236}">
                <a16:creationId xmlns="" xmlns:a16="http://schemas.microsoft.com/office/drawing/2014/main" id="{ED9394A3-118F-4754-9C65-2948E761ED85}"/>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7" name="Slide Number Placeholder 6"/>
          <p:cNvSpPr>
            <a:spLocks noGrp="1"/>
          </p:cNvSpPr>
          <p:nvPr>
            <p:ph type="sldNum" sz="quarter" idx="12"/>
          </p:nvPr>
        </p:nvSpPr>
        <p:spPr/>
        <p:txBody>
          <a:bodyPr/>
          <a:lstStyle/>
          <a:p>
            <a:fld id="{C8C2747D-87CD-49B3-B348-5B8ED1820296}" type="slidenum">
              <a:rPr lang="en-IN" smtClean="0"/>
              <a:pPr/>
              <a:t>93</a:t>
            </a:fld>
            <a:endParaRPr lang="en-IN"/>
          </a:p>
        </p:txBody>
      </p:sp>
    </p:spTree>
    <p:extLst>
      <p:ext uri="{BB962C8B-B14F-4D97-AF65-F5344CB8AC3E}">
        <p14:creationId xmlns="" xmlns:p14="http://schemas.microsoft.com/office/powerpoint/2010/main" val="10483816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p:cNvSpPr txBox="1"/>
          <p:nvPr/>
        </p:nvSpPr>
        <p:spPr>
          <a:xfrm>
            <a:off x="531705" y="1653437"/>
            <a:ext cx="10829401" cy="4985125"/>
          </a:xfrm>
          <a:prstGeom prst="rect">
            <a:avLst/>
          </a:prstGeom>
        </p:spPr>
        <p:txBody>
          <a:bodyPr vert="horz" wrap="square" lIns="0" tIns="16933" rIns="0" bIns="0" rtlCol="0">
            <a:spAutoFit/>
          </a:bodyPr>
          <a:lstStyle/>
          <a:p>
            <a:pPr algn="just"/>
            <a:r>
              <a:rPr lang="en-US" sz="2400" dirty="0"/>
              <a:t>Ideation is the process where you generate ideas and solutions through sessions such as Sketching, Prototyping, Brainstorming, Brainwriting, Worst Possible Idea, and a wealth of other ideation techniques. Ideation is also the third stage in the Design Thinking process. Participants gather with open minds to produce as many ideas as they can to address a problem statement in a facilitated, judgment-free environment.</a:t>
            </a:r>
          </a:p>
          <a:p>
            <a:pPr algn="just"/>
            <a:r>
              <a:rPr lang="en-US" sz="2400" dirty="0"/>
              <a:t>Ideation</a:t>
            </a:r>
            <a:r>
              <a:rPr lang="en-US" sz="2200" dirty="0"/>
              <a:t> process is characterized by the alternation of divergent and convergent thinking, typical of design thinking process.</a:t>
            </a:r>
          </a:p>
          <a:p>
            <a:pPr algn="just"/>
            <a:r>
              <a:rPr lang="en-US" sz="2200" dirty="0"/>
              <a:t>To achieve divergent thinking, it may be important to have a diverse group of people involved in the process. Design teams typically begin with a structured brainstorming process of "thinking outside the box." Convergent thinking, on the other hand, aims for zooming and focusing on the different proposals to select the best choice, which permits continuation of the design thinking process to achieve the final goals.</a:t>
            </a:r>
          </a:p>
          <a:p>
            <a:pPr algn="just"/>
            <a:endParaRPr lang="en-US" sz="2200" dirty="0"/>
          </a:p>
          <a:p>
            <a:pPr marL="18626" algn="just">
              <a:spcBef>
                <a:spcPts val="133"/>
              </a:spcBef>
            </a:pPr>
            <a:endParaRPr sz="2400" dirty="0">
              <a:latin typeface="Carlito"/>
              <a:cs typeface="Carlito"/>
            </a:endParaRPr>
          </a:p>
        </p:txBody>
      </p:sp>
      <p:sp>
        <p:nvSpPr>
          <p:cNvPr id="5" name="Rectangle 4">
            <a:extLst>
              <a:ext uri="{FF2B5EF4-FFF2-40B4-BE49-F238E27FC236}">
                <a16:creationId xmlns="" xmlns:a16="http://schemas.microsoft.com/office/drawing/2014/main" id="{A91EBAB4-6B65-481E-BA34-B097FF25B8C1}"/>
              </a:ext>
            </a:extLst>
          </p:cNvPr>
          <p:cNvSpPr/>
          <p:nvPr/>
        </p:nvSpPr>
        <p:spPr>
          <a:xfrm>
            <a:off x="1752600" y="134910"/>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IDEATION </a:t>
            </a:r>
            <a:r>
              <a:rPr lang="en-US" sz="2800" b="1" dirty="0">
                <a:solidFill>
                  <a:schemeClr val="tx1"/>
                </a:solidFill>
                <a:latin typeface="Times New Roman" pitchFamily="18" charset="0"/>
                <a:cs typeface="Times New Roman" pitchFamily="18" charset="0"/>
              </a:rPr>
              <a:t>(CO3)</a:t>
            </a:r>
          </a:p>
        </p:txBody>
      </p:sp>
    </p:spTree>
    <p:extLst>
      <p:ext uri="{BB962C8B-B14F-4D97-AF65-F5344CB8AC3E}">
        <p14:creationId xmlns="" xmlns:p14="http://schemas.microsoft.com/office/powerpoint/2010/main" val="35117342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31276" y="370386"/>
            <a:ext cx="8481848" cy="646331"/>
          </a:xfrm>
          <a:prstGeom prst="rect">
            <a:avLst/>
          </a:prstGeom>
          <a:noFill/>
        </p:spPr>
        <p:txBody>
          <a:bodyPr wrap="square" rtlCol="0">
            <a:spAutoFit/>
          </a:bodyPr>
          <a:lstStyle/>
          <a:p>
            <a:endParaRPr lang="en-US" dirty="0"/>
          </a:p>
          <a:p>
            <a:endParaRPr lang="en-US" dirty="0"/>
          </a:p>
        </p:txBody>
      </p:sp>
      <p:sp>
        <p:nvSpPr>
          <p:cNvPr id="8" name="Rectangle 7"/>
          <p:cNvSpPr/>
          <p:nvPr/>
        </p:nvSpPr>
        <p:spPr>
          <a:xfrm>
            <a:off x="225778" y="1027133"/>
            <a:ext cx="11385849" cy="4462760"/>
          </a:xfrm>
          <a:prstGeom prst="rect">
            <a:avLst/>
          </a:prstGeom>
          <a:noFill/>
        </p:spPr>
        <p:txBody>
          <a:bodyPr wrap="square" lIns="91440" tIns="45720" rIns="91440" bIns="45720">
            <a:spAutoFit/>
          </a:bodyPr>
          <a:lstStyle/>
          <a:p>
            <a:r>
              <a:rPr lang="en-US" sz="5400" b="1" dirty="0">
                <a:ln w="22225">
                  <a:solidFill>
                    <a:schemeClr val="accent2"/>
                  </a:solidFill>
                  <a:prstDash val="solid"/>
                </a:ln>
                <a:solidFill>
                  <a:schemeClr val="accent2">
                    <a:lumMod val="40000"/>
                    <a:lumOff val="60000"/>
                  </a:schemeClr>
                </a:solidFill>
              </a:rPr>
              <a:t>		</a:t>
            </a:r>
            <a:endPar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pPr marL="342900" lvl="0" indent="-342900">
              <a:buFont typeface="Arial" pitchFamily="34" charset="0"/>
              <a:buChar char="•"/>
            </a:pPr>
            <a:r>
              <a:rPr lang="en-US" sz="2200" dirty="0"/>
              <a:t>Ask the right questions and innovate with a strong focus on your users, their needs, and your insights about them.</a:t>
            </a:r>
          </a:p>
          <a:p>
            <a:pPr marL="342900" lvl="0" indent="-342900">
              <a:buFont typeface="Arial" pitchFamily="34" charset="0"/>
              <a:buChar char="•"/>
            </a:pPr>
            <a:r>
              <a:rPr lang="en-US" sz="2200" dirty="0"/>
              <a:t>Step beyond the obvious solutions and therefore increase the </a:t>
            </a:r>
            <a:r>
              <a:rPr lang="en-US" sz="2200" dirty="0">
                <a:hlinkClick r:id="rId2" tooltip="What is Innovation?"/>
              </a:rPr>
              <a:t>innovation</a:t>
            </a:r>
            <a:r>
              <a:rPr lang="en-US" sz="2200" dirty="0"/>
              <a:t> potential of your solution.</a:t>
            </a:r>
          </a:p>
          <a:p>
            <a:pPr marL="342900" lvl="0" indent="-342900">
              <a:buFont typeface="Arial" pitchFamily="34" charset="0"/>
              <a:buChar char="•"/>
            </a:pPr>
            <a:r>
              <a:rPr lang="en-US" sz="2200" dirty="0"/>
              <a:t>Bring together perspectives and strengths of your team members.</a:t>
            </a:r>
          </a:p>
          <a:p>
            <a:pPr marL="342900" lvl="0" indent="-342900">
              <a:buFont typeface="Arial" pitchFamily="34" charset="0"/>
              <a:buChar char="•"/>
            </a:pPr>
            <a:r>
              <a:rPr lang="en-US" sz="2200" dirty="0"/>
              <a:t>Uncover unexpected areas of innovation.</a:t>
            </a:r>
          </a:p>
          <a:p>
            <a:pPr marL="342900" lvl="0" indent="-342900">
              <a:buFont typeface="Arial" pitchFamily="34" charset="0"/>
              <a:buChar char="•"/>
            </a:pPr>
            <a:r>
              <a:rPr lang="en-US" sz="2200" dirty="0"/>
              <a:t>Create volume and variety in your innovation options.</a:t>
            </a:r>
          </a:p>
          <a:p>
            <a:pPr marL="342900" lvl="0" indent="-342900">
              <a:buFont typeface="Arial" pitchFamily="34" charset="0"/>
              <a:buChar char="•"/>
            </a:pPr>
            <a:r>
              <a:rPr lang="en-US" sz="2200" dirty="0"/>
              <a:t>Get obvious solutions out of your heads, and drive your team beyond them.</a:t>
            </a:r>
            <a:endParaRPr lang="en-US" sz="5400" b="1" dirty="0">
              <a:ln w="22225">
                <a:solidFill>
                  <a:schemeClr val="accent2"/>
                </a:solidFill>
                <a:prstDash val="solid"/>
              </a:ln>
              <a:solidFill>
                <a:schemeClr val="accent2">
                  <a:lumMod val="40000"/>
                  <a:lumOff val="60000"/>
                </a:schemeClr>
              </a:solidFill>
            </a:endParaRPr>
          </a:p>
          <a:p>
            <a:r>
              <a:rPr lang="en-US" sz="5400" b="1" dirty="0">
                <a:ln w="22225">
                  <a:solidFill>
                    <a:schemeClr val="accent2"/>
                  </a:solidFill>
                  <a:prstDash val="solid"/>
                </a:ln>
                <a:solidFill>
                  <a:schemeClr val="accent2">
                    <a:lumMod val="40000"/>
                    <a:lumOff val="60000"/>
                  </a:schemeClr>
                </a:solidFill>
              </a:rPr>
              <a:t>		         				</a:t>
            </a:r>
          </a:p>
        </p:txBody>
      </p:sp>
      <p:sp>
        <p:nvSpPr>
          <p:cNvPr id="6" name="Rectangle 5"/>
          <p:cNvSpPr/>
          <p:nvPr/>
        </p:nvSpPr>
        <p:spPr>
          <a:xfrm>
            <a:off x="474142" y="1132386"/>
            <a:ext cx="8668012" cy="461665"/>
          </a:xfrm>
          <a:prstGeom prst="rect">
            <a:avLst/>
          </a:prstGeom>
          <a:noFill/>
        </p:spPr>
        <p:txBody>
          <a:bodyPr wrap="square" lIns="91440" tIns="45720" rIns="91440" bIns="45720">
            <a:spAutoFit/>
          </a:bodyPr>
          <a:lstStyle/>
          <a:p>
            <a:r>
              <a:rPr lang="en-US" sz="2400" b="1" dirty="0"/>
              <a:t>Ideation Will Help You:</a:t>
            </a:r>
          </a:p>
        </p:txBody>
      </p:sp>
      <p:sp>
        <p:nvSpPr>
          <p:cNvPr id="5" name="Rectangle 4">
            <a:extLst>
              <a:ext uri="{FF2B5EF4-FFF2-40B4-BE49-F238E27FC236}">
                <a16:creationId xmlns="" xmlns:a16="http://schemas.microsoft.com/office/drawing/2014/main" id="{9896CF82-D2B8-4F6F-9189-17C2A755F050}"/>
              </a:ext>
            </a:extLst>
          </p:cNvPr>
          <p:cNvSpPr/>
          <p:nvPr/>
        </p:nvSpPr>
        <p:spPr>
          <a:xfrm>
            <a:off x="1752600" y="134910"/>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IDEATION </a:t>
            </a:r>
            <a:r>
              <a:rPr lang="en-US" sz="2800" b="1" dirty="0">
                <a:solidFill>
                  <a:schemeClr val="tx1"/>
                </a:solidFill>
                <a:latin typeface="Times New Roman" pitchFamily="18" charset="0"/>
                <a:cs typeface="Times New Roman" pitchFamily="18" charset="0"/>
              </a:rPr>
              <a:t>(CO3)</a:t>
            </a:r>
          </a:p>
        </p:txBody>
      </p:sp>
    </p:spTree>
    <p:extLst>
      <p:ext uri="{BB962C8B-B14F-4D97-AF65-F5344CB8AC3E}">
        <p14:creationId xmlns="" xmlns:p14="http://schemas.microsoft.com/office/powerpoint/2010/main" val="26763624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648890" y="1191635"/>
            <a:ext cx="9933140" cy="4474729"/>
          </a:xfrm>
          <a:prstGeom prst="rect">
            <a:avLst/>
          </a:prstGeom>
        </p:spPr>
        <p:txBody>
          <a:bodyPr vert="horz" wrap="square" lIns="0" tIns="16933" rIns="0" bIns="0" rtlCol="0">
            <a:spAutoFit/>
          </a:bodyPr>
          <a:lstStyle/>
          <a:p>
            <a:pPr marL="16933">
              <a:spcBef>
                <a:spcPts val="133"/>
              </a:spcBef>
            </a:pPr>
            <a:r>
              <a:rPr lang="en-US" sz="2400" b="1" dirty="0"/>
              <a:t>Characteristics Required for Successful Ideation</a:t>
            </a:r>
          </a:p>
          <a:p>
            <a:pPr marL="16933">
              <a:spcBef>
                <a:spcPts val="133"/>
              </a:spcBef>
            </a:pPr>
            <a:endParaRPr lang="en-US" sz="2400" b="1" dirty="0"/>
          </a:p>
          <a:p>
            <a:pPr algn="just"/>
            <a:r>
              <a:rPr lang="en-US" sz="2400" dirty="0"/>
              <a:t>Ideation requires purposefully adopting certain characteristics, whether they are natural or whether they need to be encouraged and learnt. Regardless of one's personality or way of thinking, we all fall into the trap of sticking to patterns and familiar ground, and tend to use the same recipes for solving problems, as this reduces the cognitive load required. Experts and novices alike need to be constantly self-aware and purposely intend to adopt some of the following characteristics, which create an open mind and fertile ground for sparking unconventional ideas.</a:t>
            </a:r>
          </a:p>
          <a:p>
            <a:endParaRPr lang="en-US" sz="2400" dirty="0"/>
          </a:p>
          <a:p>
            <a:pPr marL="16933">
              <a:spcBef>
                <a:spcPts val="133"/>
              </a:spcBef>
            </a:pPr>
            <a:endParaRPr lang="en-US" sz="2400" b="1" dirty="0"/>
          </a:p>
        </p:txBody>
      </p:sp>
      <p:sp>
        <p:nvSpPr>
          <p:cNvPr id="4" name="Rectangle 3">
            <a:extLst>
              <a:ext uri="{FF2B5EF4-FFF2-40B4-BE49-F238E27FC236}">
                <a16:creationId xmlns="" xmlns:a16="http://schemas.microsoft.com/office/drawing/2014/main" id="{A930ABB4-72D3-4EE2-A131-F94999CAA522}"/>
              </a:ext>
            </a:extLst>
          </p:cNvPr>
          <p:cNvSpPr/>
          <p:nvPr/>
        </p:nvSpPr>
        <p:spPr>
          <a:xfrm>
            <a:off x="1752600" y="134910"/>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IDEATION </a:t>
            </a:r>
            <a:r>
              <a:rPr lang="en-US" sz="2800" b="1" dirty="0">
                <a:solidFill>
                  <a:schemeClr val="tx1"/>
                </a:solidFill>
                <a:latin typeface="Times New Roman" pitchFamily="18" charset="0"/>
                <a:cs typeface="Times New Roman" pitchFamily="18" charset="0"/>
              </a:rPr>
              <a:t>(CO3)</a:t>
            </a:r>
          </a:p>
        </p:txBody>
      </p:sp>
      <p:sp>
        <p:nvSpPr>
          <p:cNvPr id="6" name="Footer Placeholder 12">
            <a:extLst>
              <a:ext uri="{FF2B5EF4-FFF2-40B4-BE49-F238E27FC236}">
                <a16:creationId xmlns="" xmlns:a16="http://schemas.microsoft.com/office/drawing/2014/main" id="{A8F9B4D3-CD72-4CC3-8A10-971EBF46F916}"/>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7" name="Slide Number Placeholder 6"/>
          <p:cNvSpPr>
            <a:spLocks noGrp="1"/>
          </p:cNvSpPr>
          <p:nvPr>
            <p:ph type="sldNum" sz="quarter" idx="12"/>
          </p:nvPr>
        </p:nvSpPr>
        <p:spPr/>
        <p:txBody>
          <a:bodyPr/>
          <a:lstStyle/>
          <a:p>
            <a:fld id="{C8C2747D-87CD-49B3-B348-5B8ED1820296}" type="slidenum">
              <a:rPr lang="en-IN" smtClean="0"/>
              <a:pPr/>
              <a:t>96</a:t>
            </a:fld>
            <a:endParaRPr lang="en-IN"/>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9555" y="1328405"/>
            <a:ext cx="10754245" cy="5249300"/>
          </a:xfrm>
          <a:prstGeom prst="rect">
            <a:avLst/>
          </a:prstGeom>
        </p:spPr>
        <p:txBody>
          <a:bodyPr vert="horz" wrap="square" lIns="0" tIns="16933" rIns="0" bIns="0" rtlCol="0">
            <a:spAutoFit/>
          </a:bodyPr>
          <a:lstStyle/>
          <a:p>
            <a:pPr marL="285750" lvl="0" indent="-285750" algn="just">
              <a:buFont typeface="Arial" pitchFamily="34" charset="0"/>
              <a:buChar char="•"/>
            </a:pPr>
            <a:r>
              <a:rPr lang="en-US" sz="2000" b="1" dirty="0"/>
              <a:t>Adapting: </a:t>
            </a:r>
            <a:r>
              <a:rPr lang="en-US" sz="2000" dirty="0"/>
              <a:t>Be able to switch how you see, understand, and extend thinking as new input gets generated.</a:t>
            </a:r>
          </a:p>
          <a:p>
            <a:pPr marL="285750" lvl="0" indent="-285750" algn="just">
              <a:buFont typeface="Arial" pitchFamily="34" charset="0"/>
              <a:buChar char="•"/>
            </a:pPr>
            <a:r>
              <a:rPr lang="en-US" sz="2000" b="1" dirty="0"/>
              <a:t>Connecting: </a:t>
            </a:r>
            <a:r>
              <a:rPr lang="en-US" sz="2000" dirty="0"/>
              <a:t>Be able to connect seemingly unrelated concepts, attributes or themes in order to create new possibilities.</a:t>
            </a:r>
          </a:p>
          <a:p>
            <a:pPr marL="285750" lvl="0" indent="-285750" algn="just">
              <a:buFont typeface="Arial" pitchFamily="34" charset="0"/>
              <a:buChar char="•"/>
            </a:pPr>
            <a:r>
              <a:rPr lang="en-US" sz="2000" b="1" dirty="0"/>
              <a:t>Disrupting: </a:t>
            </a:r>
            <a:r>
              <a:rPr lang="en-US" sz="2000" dirty="0"/>
              <a:t>Be able to overturn commonly held beliefs, assumptions or norms in order to re-think conventional approaches.</a:t>
            </a:r>
          </a:p>
          <a:p>
            <a:pPr marL="285750" lvl="0" indent="-285750" algn="just">
              <a:buFont typeface="Arial" pitchFamily="34" charset="0"/>
              <a:buChar char="•"/>
            </a:pPr>
            <a:r>
              <a:rPr lang="en-US" sz="2000" b="1" dirty="0"/>
              <a:t>Flipping: </a:t>
            </a:r>
            <a:r>
              <a:rPr lang="en-US" sz="2000" dirty="0"/>
              <a:t>Turn dead-ends or deadlocks into opportunities by flipping them over or rapidly changing direction towards greater viability.</a:t>
            </a:r>
          </a:p>
          <a:p>
            <a:pPr marL="285750" lvl="0" indent="-285750" algn="just">
              <a:buFont typeface="Arial" pitchFamily="34" charset="0"/>
              <a:buChar char="•"/>
            </a:pPr>
            <a:r>
              <a:rPr lang="en-US" sz="2000" b="1" dirty="0"/>
              <a:t>Dreaming and Imagining: </a:t>
            </a:r>
            <a:r>
              <a:rPr lang="en-US" sz="2000" dirty="0"/>
              <a:t>Be able to </a:t>
            </a:r>
            <a:r>
              <a:rPr lang="en-US" sz="2000" dirty="0" err="1"/>
              <a:t>visualise</a:t>
            </a:r>
            <a:r>
              <a:rPr lang="en-US" sz="2000" dirty="0"/>
              <a:t> a new picture of reality by turning abstract needs into tangible pictures or stories, thereby allowing the space required for inventing bridges to that reality.</a:t>
            </a:r>
          </a:p>
          <a:p>
            <a:pPr marL="285750" lvl="0" indent="-285750" algn="just">
              <a:buFont typeface="Arial" pitchFamily="34" charset="0"/>
              <a:buChar char="•"/>
            </a:pPr>
            <a:r>
              <a:rPr lang="en-US" sz="2000" b="1" dirty="0"/>
              <a:t>Experimental: </a:t>
            </a:r>
            <a:r>
              <a:rPr lang="en-US" sz="2000" dirty="0"/>
              <a:t>Be open and curious enough to explore possibilities and take risks; be willing and eager to test out ideas and eager to venture into the unknown.</a:t>
            </a:r>
          </a:p>
          <a:p>
            <a:pPr marL="285750" lvl="0" indent="-285750" algn="just">
              <a:buFont typeface="Arial" pitchFamily="34" charset="0"/>
              <a:buChar char="•"/>
            </a:pPr>
            <a:r>
              <a:rPr lang="en-US" sz="2000" b="1" dirty="0" err="1"/>
              <a:t>Recognise</a:t>
            </a:r>
            <a:r>
              <a:rPr lang="en-US" sz="2000" b="1" dirty="0"/>
              <a:t> Patterns: </a:t>
            </a:r>
            <a:r>
              <a:rPr lang="en-US" sz="2000" dirty="0"/>
              <a:t>Seek to spot common threads of meaning, and ways of seeing, doing and behaving; be able to </a:t>
            </a:r>
            <a:r>
              <a:rPr lang="en-US" sz="2000" dirty="0" err="1"/>
              <a:t>recognise</a:t>
            </a:r>
            <a:r>
              <a:rPr lang="en-US" sz="2000" dirty="0"/>
              <a:t> attributes or shared values across a spectrum of influence and input; and finally be able to utilize these commonalities to build solutions.</a:t>
            </a:r>
          </a:p>
          <a:p>
            <a:pPr marL="285750" lvl="0" indent="-285750" algn="just">
              <a:buFont typeface="Arial" pitchFamily="34" charset="0"/>
              <a:buChar char="•"/>
            </a:pPr>
            <a:r>
              <a:rPr lang="en-US" sz="2000" b="1" dirty="0"/>
              <a:t>Curiosity: </a:t>
            </a:r>
            <a:r>
              <a:rPr lang="en-US" sz="2000" dirty="0"/>
              <a:t>Be willing to ask uncomfortable, silly or even crazy questions. Be willing to explore and experience, in order to understand and learn something new and different.</a:t>
            </a:r>
          </a:p>
        </p:txBody>
      </p:sp>
      <p:sp>
        <p:nvSpPr>
          <p:cNvPr id="4" name="Title 3"/>
          <p:cNvSpPr>
            <a:spLocks noGrp="1"/>
          </p:cNvSpPr>
          <p:nvPr>
            <p:ph type="title"/>
          </p:nvPr>
        </p:nvSpPr>
        <p:spPr>
          <a:xfrm>
            <a:off x="718877" y="839685"/>
            <a:ext cx="10515600" cy="649094"/>
          </a:xfrm>
        </p:spPr>
        <p:txBody>
          <a:bodyPr>
            <a:normAutofit/>
          </a:bodyPr>
          <a:lstStyle/>
          <a:p>
            <a:r>
              <a:rPr lang="en-US" sz="2400" b="1" dirty="0"/>
              <a:t>Characteristics Required for Successful Ideation</a:t>
            </a:r>
            <a:endParaRPr lang="en-US" sz="3600" dirty="0"/>
          </a:p>
        </p:txBody>
      </p:sp>
      <p:sp>
        <p:nvSpPr>
          <p:cNvPr id="6" name="Rectangle 5">
            <a:extLst>
              <a:ext uri="{FF2B5EF4-FFF2-40B4-BE49-F238E27FC236}">
                <a16:creationId xmlns="" xmlns:a16="http://schemas.microsoft.com/office/drawing/2014/main" id="{1C838930-C739-4F70-9E92-97FFA026C5CD}"/>
              </a:ext>
            </a:extLst>
          </p:cNvPr>
          <p:cNvSpPr/>
          <p:nvPr/>
        </p:nvSpPr>
        <p:spPr>
          <a:xfrm>
            <a:off x="1752600" y="134910"/>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IDEATION </a:t>
            </a:r>
            <a:r>
              <a:rPr lang="en-US" sz="2800" b="1" dirty="0">
                <a:solidFill>
                  <a:schemeClr val="tx1"/>
                </a:solidFill>
                <a:latin typeface="Times New Roman" pitchFamily="18" charset="0"/>
                <a:cs typeface="Times New Roman" pitchFamily="18" charset="0"/>
              </a:rPr>
              <a:t>(CO3)</a:t>
            </a:r>
          </a:p>
        </p:txBody>
      </p:sp>
      <p:sp>
        <p:nvSpPr>
          <p:cNvPr id="5" name="Footer Placeholder 12">
            <a:extLst>
              <a:ext uri="{FF2B5EF4-FFF2-40B4-BE49-F238E27FC236}">
                <a16:creationId xmlns="" xmlns:a16="http://schemas.microsoft.com/office/drawing/2014/main" id="{00BEA56F-2319-4183-8898-EF37C4DA8BB4}"/>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7" name="Slide Number Placeholder 6"/>
          <p:cNvSpPr>
            <a:spLocks noGrp="1"/>
          </p:cNvSpPr>
          <p:nvPr>
            <p:ph type="sldNum" sz="quarter" idx="12"/>
          </p:nvPr>
        </p:nvSpPr>
        <p:spPr/>
        <p:txBody>
          <a:bodyPr/>
          <a:lstStyle/>
          <a:p>
            <a:fld id="{C8C2747D-87CD-49B3-B348-5B8ED1820296}" type="slidenum">
              <a:rPr lang="en-IN" smtClean="0"/>
              <a:pPr/>
              <a:t>97</a:t>
            </a:fld>
            <a:endParaRPr lang="en-IN"/>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p:cNvSpPr>
          <p:nvPr/>
        </p:nvSpPr>
        <p:spPr>
          <a:xfrm>
            <a:off x="400834" y="1152395"/>
            <a:ext cx="11198268" cy="3994085"/>
          </a:xfrm>
          <a:prstGeom prst="rect">
            <a:avLst/>
          </a:prstGeom>
        </p:spPr>
        <p:txBody>
          <a:bodyPr vert="horz" wrap="square" lIns="0" tIns="16933"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6933" marR="6773" indent="-2540" algn="ctr">
              <a:lnSpc>
                <a:spcPct val="100000"/>
              </a:lnSpc>
              <a:spcBef>
                <a:spcPts val="133"/>
              </a:spcBef>
            </a:pPr>
            <a:endParaRPr lang="en-US" sz="2800" b="1" dirty="0">
              <a:latin typeface="Carlito"/>
            </a:endParaRPr>
          </a:p>
          <a:p>
            <a:pPr algn="just" fontAlgn="base"/>
            <a:r>
              <a:rPr lang="en-US" sz="2800" dirty="0"/>
              <a:t>Design Thinking is a tricky concept to define. Depending on who you ask, it’s either a process, a framework, a state of mind, or some combination of all of these.</a:t>
            </a:r>
          </a:p>
          <a:p>
            <a:pPr algn="just" fontAlgn="base"/>
            <a:r>
              <a:rPr lang="en-US" sz="2800" dirty="0"/>
              <a:t>Considering this ambiguity and the difficulty it presents design thinking researchers, </a:t>
            </a:r>
            <a:r>
              <a:rPr lang="en-US" sz="2800" dirty="0" err="1"/>
              <a:t>Carlgren</a:t>
            </a:r>
            <a:r>
              <a:rPr lang="en-US" sz="2800" dirty="0"/>
              <a:t>, </a:t>
            </a:r>
            <a:r>
              <a:rPr lang="en-US" sz="2800" dirty="0" err="1"/>
              <a:t>Rauth</a:t>
            </a:r>
            <a:r>
              <a:rPr lang="en-US" sz="2800" dirty="0"/>
              <a:t> &amp; </a:t>
            </a:r>
            <a:r>
              <a:rPr lang="en-US" sz="2800" dirty="0" err="1"/>
              <a:t>Elmquist</a:t>
            </a:r>
            <a:r>
              <a:rPr lang="en-US" sz="2800" dirty="0"/>
              <a:t> (2016) attempted to pin down a useful definition of design thinking that can be applied in research projects going forward. What they discovered is useful not only to this end, but also for practitioners currently looking to apply design thinking for social innovation.</a:t>
            </a:r>
          </a:p>
          <a:p>
            <a:pPr marL="16933" marR="6773" indent="-2540" algn="just">
              <a:lnSpc>
                <a:spcPct val="100000"/>
              </a:lnSpc>
              <a:spcBef>
                <a:spcPts val="133"/>
              </a:spcBef>
            </a:pPr>
            <a:endParaRPr lang="en-US" sz="2800" b="1" dirty="0"/>
          </a:p>
        </p:txBody>
      </p:sp>
      <p:sp>
        <p:nvSpPr>
          <p:cNvPr id="4" name="Title 3"/>
          <p:cNvSpPr txBox="1">
            <a:spLocks/>
          </p:cNvSpPr>
          <p:nvPr/>
        </p:nvSpPr>
        <p:spPr>
          <a:xfrm>
            <a:off x="838200" y="175365"/>
            <a:ext cx="10515600" cy="889348"/>
          </a:xfrm>
          <a:prstGeom prst="rect">
            <a:avLst/>
          </a:prstGeom>
        </p:spPr>
        <p:txBody>
          <a:bodyPr>
            <a:normAutofit fontScale="90000" lnSpcReduction="20000"/>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tx1"/>
                </a:solidFill>
                <a:effectLst/>
                <a:uLnTx/>
                <a:uFillTx/>
                <a:latin typeface="+mj-lt"/>
                <a:ea typeface="+mj-ea"/>
                <a:cs typeface="+mj-cs"/>
              </a:rPr>
              <a:t> </a:t>
            </a:r>
            <a:r>
              <a:rPr kumimoji="0" lang="en-US" sz="4400" b="1" i="0" u="none" strike="noStrike" kern="1200" cap="none" spc="0" normalizeH="0" baseline="0" noProof="0" dirty="0">
                <a:ln>
                  <a:noFill/>
                </a:ln>
                <a:solidFill>
                  <a:schemeClr val="tx1"/>
                </a:solidFill>
                <a:effectLst/>
                <a:uLnTx/>
                <a:uFillTx/>
                <a:latin typeface="+mj-lt"/>
                <a:ea typeface="+mj-ea"/>
                <a:cs typeface="+mj-cs"/>
              </a:rPr>
              <a:t/>
            </a:r>
            <a:br>
              <a:rPr kumimoji="0" lang="en-US" sz="4400" b="1" i="0" u="none" strike="noStrike" kern="1200" cap="none" spc="0" normalizeH="0" baseline="0" noProof="0" dirty="0">
                <a:ln>
                  <a:noFill/>
                </a:ln>
                <a:solidFill>
                  <a:schemeClr val="tx1"/>
                </a:solidFill>
                <a:effectLst/>
                <a:uLnTx/>
                <a:uFillTx/>
                <a:latin typeface="+mj-lt"/>
                <a:ea typeface="+mj-ea"/>
                <a:cs typeface="+mj-cs"/>
              </a:rPr>
            </a:b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Title 3"/>
          <p:cNvSpPr txBox="1">
            <a:spLocks/>
          </p:cNvSpPr>
          <p:nvPr/>
        </p:nvSpPr>
        <p:spPr>
          <a:xfrm>
            <a:off x="990600" y="327765"/>
            <a:ext cx="10515600" cy="889348"/>
          </a:xfrm>
          <a:prstGeom prst="rect">
            <a:avLst/>
          </a:prstGeom>
        </p:spPr>
        <p:txBody>
          <a:bodyPr>
            <a:normAutofit fontScale="82500" lnSpcReduction="20000"/>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tx1"/>
                </a:solidFill>
                <a:effectLst/>
                <a:uLnTx/>
                <a:uFillTx/>
                <a:latin typeface="+mj-lt"/>
                <a:ea typeface="+mj-ea"/>
                <a:cs typeface="+mj-cs"/>
              </a:rPr>
              <a:t/>
            </a:r>
            <a:br>
              <a:rPr kumimoji="0" lang="en-US" sz="4400" b="1" i="0" u="none" strike="noStrike" kern="1200" cap="none" spc="0" normalizeH="0" baseline="0" noProof="0" dirty="0">
                <a:ln>
                  <a:noFill/>
                </a:ln>
                <a:solidFill>
                  <a:schemeClr val="tx1"/>
                </a:solidFill>
                <a:effectLst/>
                <a:uLnTx/>
                <a:uFillTx/>
                <a:latin typeface="+mj-lt"/>
                <a:ea typeface="+mj-ea"/>
                <a:cs typeface="+mj-cs"/>
              </a:rPr>
            </a:b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6" name="Title 3"/>
          <p:cNvSpPr txBox="1">
            <a:spLocks/>
          </p:cNvSpPr>
          <p:nvPr/>
        </p:nvSpPr>
        <p:spPr>
          <a:xfrm>
            <a:off x="1791222" y="480165"/>
            <a:ext cx="8893479" cy="459287"/>
          </a:xfrm>
          <a:prstGeom prst="rect">
            <a:avLst/>
          </a:prstGeom>
        </p:spPr>
        <p:txBody>
          <a:bodyPr>
            <a:normAutofit fontScale="32500" lnSpcReduction="20000"/>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tx1"/>
                </a:solidFill>
                <a:effectLst/>
                <a:uLnTx/>
                <a:uFillTx/>
                <a:latin typeface="+mj-lt"/>
                <a:ea typeface="+mj-ea"/>
                <a:cs typeface="+mj-cs"/>
              </a:rPr>
              <a:t/>
            </a:r>
            <a:br>
              <a:rPr kumimoji="0" lang="en-US" sz="4400" b="1" i="0" u="none" strike="noStrike" kern="1200" cap="none" spc="0" normalizeH="0" baseline="0" noProof="0" dirty="0">
                <a:ln>
                  <a:noFill/>
                </a:ln>
                <a:solidFill>
                  <a:schemeClr val="tx1"/>
                </a:solidFill>
                <a:effectLst/>
                <a:uLnTx/>
                <a:uFillTx/>
                <a:latin typeface="+mj-lt"/>
                <a:ea typeface="+mj-ea"/>
                <a:cs typeface="+mj-cs"/>
              </a:rPr>
            </a:b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7" name="Rectangle 6">
            <a:extLst>
              <a:ext uri="{FF2B5EF4-FFF2-40B4-BE49-F238E27FC236}">
                <a16:creationId xmlns="" xmlns:a16="http://schemas.microsoft.com/office/drawing/2014/main" id="{5A7B9C11-DFB7-4BA9-9030-5C4068345206}"/>
              </a:ext>
            </a:extLst>
          </p:cNvPr>
          <p:cNvSpPr/>
          <p:nvPr/>
        </p:nvSpPr>
        <p:spPr>
          <a:xfrm>
            <a:off x="1791222" y="175365"/>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Five Themes Of Design Thinking </a:t>
            </a:r>
            <a:r>
              <a:rPr lang="en-US" sz="2800" b="1" dirty="0">
                <a:solidFill>
                  <a:schemeClr val="tx1"/>
                </a:solidFill>
                <a:latin typeface="Times New Roman" pitchFamily="18" charset="0"/>
                <a:cs typeface="Times New Roman" pitchFamily="18" charset="0"/>
              </a:rPr>
              <a:t>(CO3)</a:t>
            </a:r>
          </a:p>
        </p:txBody>
      </p:sp>
      <p:sp>
        <p:nvSpPr>
          <p:cNvPr id="8" name="Footer Placeholder 12">
            <a:extLst>
              <a:ext uri="{FF2B5EF4-FFF2-40B4-BE49-F238E27FC236}">
                <a16:creationId xmlns="" xmlns:a16="http://schemas.microsoft.com/office/drawing/2014/main" id="{820A8064-A495-4582-8444-503E8B461052}"/>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9" name="Slide Number Placeholder 8"/>
          <p:cNvSpPr>
            <a:spLocks noGrp="1"/>
          </p:cNvSpPr>
          <p:nvPr>
            <p:ph type="sldNum" sz="quarter" idx="12"/>
          </p:nvPr>
        </p:nvSpPr>
        <p:spPr/>
        <p:txBody>
          <a:bodyPr/>
          <a:lstStyle/>
          <a:p>
            <a:fld id="{C8C2747D-87CD-49B3-B348-5B8ED1820296}" type="slidenum">
              <a:rPr lang="en-IN" smtClean="0"/>
              <a:pPr/>
              <a:t>98</a:t>
            </a:fld>
            <a:endParaRPr lang="en-IN"/>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942583" y="1414619"/>
            <a:ext cx="10384077" cy="4282882"/>
          </a:xfrm>
          <a:prstGeom prst="rect">
            <a:avLst/>
          </a:prstGeom>
        </p:spPr>
        <p:txBody>
          <a:bodyPr vert="horz" wrap="square" lIns="0" tIns="16933" rIns="0" bIns="0" rtlCol="0" anchor="ctr">
            <a:spAutoFit/>
          </a:bodyPr>
          <a:lstStyle/>
          <a:p>
            <a:pPr algn="just" fontAlgn="base"/>
            <a:r>
              <a:rPr lang="en-US" sz="2800" dirty="0"/>
              <a:t>After a comprehensive review of the extant literature on design thinking*,  </a:t>
            </a:r>
            <a:r>
              <a:rPr lang="en-US" sz="2800" dirty="0" err="1"/>
              <a:t>Carlgren</a:t>
            </a:r>
            <a:r>
              <a:rPr lang="en-US" sz="2800" dirty="0"/>
              <a:t>, </a:t>
            </a:r>
            <a:r>
              <a:rPr lang="en-US" sz="2800" dirty="0" err="1"/>
              <a:t>Rauth</a:t>
            </a:r>
            <a:r>
              <a:rPr lang="en-US" sz="2800" dirty="0"/>
              <a:t> &amp; </a:t>
            </a:r>
            <a:r>
              <a:rPr lang="en-US" sz="2800" dirty="0" err="1"/>
              <a:t>Elmquist</a:t>
            </a:r>
            <a:r>
              <a:rPr lang="en-US" sz="2800" dirty="0"/>
              <a:t> (2016) were able to identify five themes of  characteristic of design thinking. These themes arose from analysis of design thinking procedures in six companies of various sizes that self-identified as practitioners of design thinking. The themes generally align with the previous research in the field, though similar concepts were bunched under one broader theme for clarity.</a:t>
            </a:r>
            <a:br>
              <a:rPr lang="en-US" sz="2800" dirty="0"/>
            </a:br>
            <a:r>
              <a:rPr lang="en-US" sz="2800" dirty="0"/>
              <a:t>The five characteristic themes follow, along with thoughts about how they might be applied in a sport for development program:</a:t>
            </a:r>
            <a:br>
              <a:rPr lang="en-US" sz="2800" dirty="0"/>
            </a:br>
            <a:r>
              <a:rPr lang="en-US" sz="2800" dirty="0"/>
              <a:t/>
            </a:r>
            <a:br>
              <a:rPr lang="en-US" sz="2800" dirty="0"/>
            </a:br>
            <a:endParaRPr sz="2800" dirty="0">
              <a:latin typeface="Carlito"/>
              <a:cs typeface="Carlito"/>
            </a:endParaRPr>
          </a:p>
        </p:txBody>
      </p:sp>
      <p:sp>
        <p:nvSpPr>
          <p:cNvPr id="5" name="Rectangle 4">
            <a:extLst>
              <a:ext uri="{FF2B5EF4-FFF2-40B4-BE49-F238E27FC236}">
                <a16:creationId xmlns="" xmlns:a16="http://schemas.microsoft.com/office/drawing/2014/main" id="{E7C6713C-F9C7-42A0-A740-06360B8EB6B6}"/>
              </a:ext>
            </a:extLst>
          </p:cNvPr>
          <p:cNvSpPr/>
          <p:nvPr/>
        </p:nvSpPr>
        <p:spPr>
          <a:xfrm>
            <a:off x="1791222" y="175365"/>
            <a:ext cx="8686800"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Five Themes Of Design Thinking </a:t>
            </a:r>
            <a:r>
              <a:rPr lang="en-US" sz="2800" b="1" dirty="0">
                <a:solidFill>
                  <a:schemeClr val="tx1"/>
                </a:solidFill>
                <a:latin typeface="Times New Roman" pitchFamily="18" charset="0"/>
                <a:cs typeface="Times New Roman" pitchFamily="18" charset="0"/>
              </a:rPr>
              <a:t>(CO3)</a:t>
            </a:r>
          </a:p>
        </p:txBody>
      </p:sp>
      <p:sp>
        <p:nvSpPr>
          <p:cNvPr id="4" name="Footer Placeholder 12">
            <a:extLst>
              <a:ext uri="{FF2B5EF4-FFF2-40B4-BE49-F238E27FC236}">
                <a16:creationId xmlns="" xmlns:a16="http://schemas.microsoft.com/office/drawing/2014/main" id="{96C2A85A-C3DB-4741-A553-F490AA01F815}"/>
              </a:ext>
            </a:extLst>
          </p:cNvPr>
          <p:cNvSpPr>
            <a:spLocks noGrp="1"/>
          </p:cNvSpPr>
          <p:nvPr>
            <p:ph type="ftr" sz="quarter" idx="3"/>
          </p:nvPr>
        </p:nvSpPr>
        <p:spPr>
          <a:xfrm>
            <a:off x="908646" y="6501904"/>
            <a:ext cx="9785094" cy="365125"/>
          </a:xfrm>
          <a:prstGeom prst="rect">
            <a:avLst/>
          </a:prstGeom>
        </p:spPr>
        <p:txBody>
          <a:bodyPr/>
          <a:lstStyle/>
          <a:p>
            <a:r>
              <a:rPr lang="en-US" smtClean="0"/>
              <a:t>Harsh Awasthi          ACSE-0203 Design Thinking        Unit-3          </a:t>
            </a:r>
            <a:endParaRPr lang="en-US" dirty="0"/>
          </a:p>
        </p:txBody>
      </p:sp>
      <p:sp>
        <p:nvSpPr>
          <p:cNvPr id="6" name="Slide Number Placeholder 5"/>
          <p:cNvSpPr>
            <a:spLocks noGrp="1"/>
          </p:cNvSpPr>
          <p:nvPr>
            <p:ph type="sldNum" sz="quarter" idx="12"/>
          </p:nvPr>
        </p:nvSpPr>
        <p:spPr/>
        <p:txBody>
          <a:bodyPr/>
          <a:lstStyle/>
          <a:p>
            <a:fld id="{C8C2747D-87CD-49B3-B348-5B8ED1820296}" type="slidenum">
              <a:rPr lang="en-IN" smtClean="0"/>
              <a:pPr/>
              <a:t>99</a:t>
            </a:fld>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5E50ABF24FB5640BB6014DC1D57DD7A" ma:contentTypeVersion="12" ma:contentTypeDescription="Create a new document." ma:contentTypeScope="" ma:versionID="2f8e71c64e019cebe133b5982f8e21f2">
  <xsd:schema xmlns:xsd="http://www.w3.org/2001/XMLSchema" xmlns:xs="http://www.w3.org/2001/XMLSchema" xmlns:p="http://schemas.microsoft.com/office/2006/metadata/properties" xmlns:ns2="be757fe0-40fc-4dcf-adba-d0d8741a61e5" xmlns:ns3="55a9665e-8431-450e-a549-eedb8a433299" targetNamespace="http://schemas.microsoft.com/office/2006/metadata/properties" ma:root="true" ma:fieldsID="0da895b1e758032c2e5cb11f68ed428b" ns2:_="" ns3:_="">
    <xsd:import namespace="be757fe0-40fc-4dcf-adba-d0d8741a61e5"/>
    <xsd:import namespace="55a9665e-8431-450e-a549-eedb8a433299"/>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757fe0-40fc-4dcf-adba-d0d8741a61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5a9665e-8431-450e-a549-eedb8a433299"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6BC537D-1363-49A1-AD3F-3D0443FD6503}"/>
</file>

<file path=customXml/itemProps2.xml><?xml version="1.0" encoding="utf-8"?>
<ds:datastoreItem xmlns:ds="http://schemas.openxmlformats.org/officeDocument/2006/customXml" ds:itemID="{A043E63E-5AB3-4C9F-A989-54FB062569B9}">
  <ds:schemaRefs>
    <ds:schemaRef ds:uri="http://schemas.microsoft.com/sharepoint/v3/contenttype/forms"/>
  </ds:schemaRefs>
</ds:datastoreItem>
</file>

<file path=customXml/itemProps3.xml><?xml version="1.0" encoding="utf-8"?>
<ds:datastoreItem xmlns:ds="http://schemas.openxmlformats.org/officeDocument/2006/customXml" ds:itemID="{68CD328A-6C2F-4483-8A74-C3CEA1927422}">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6940</TotalTime>
  <Words>11582</Words>
  <Application>Microsoft Office PowerPoint</Application>
  <PresentationFormat>Custom</PresentationFormat>
  <Paragraphs>1485</Paragraphs>
  <Slides>203</Slides>
  <Notes>6</Notes>
  <HiddenSlides>12</HiddenSlides>
  <MMClips>0</MMClips>
  <ScaleCrop>false</ScaleCrop>
  <HeadingPairs>
    <vt:vector size="4" baseType="variant">
      <vt:variant>
        <vt:lpstr>Theme</vt:lpstr>
      </vt:variant>
      <vt:variant>
        <vt:i4>1</vt:i4>
      </vt:variant>
      <vt:variant>
        <vt:lpstr>Slide Titles</vt:lpstr>
      </vt:variant>
      <vt:variant>
        <vt:i4>203</vt:i4>
      </vt:variant>
    </vt:vector>
  </HeadingPairs>
  <TitlesOfParts>
    <vt:vector size="204" baseType="lpstr">
      <vt:lpstr>Office Theme</vt:lpstr>
      <vt:lpstr>Slide 1</vt:lpstr>
      <vt:lpstr>Noida Institute of Engineering and Technology, Greater Noida</vt:lpstr>
      <vt:lpstr>Slide 3</vt:lpstr>
      <vt:lpstr>Slide 4</vt:lpstr>
      <vt:lpstr>Slide 5</vt:lpstr>
      <vt:lpstr>CO-PO Mapping</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Lecture </vt:lpstr>
      <vt:lpstr>Slide 42</vt:lpstr>
      <vt:lpstr>Slide 43</vt:lpstr>
      <vt:lpstr>Slide 44</vt:lpstr>
      <vt:lpstr>Slide 45</vt:lpstr>
      <vt:lpstr>Slide 46</vt:lpstr>
      <vt:lpstr>Characteristics Required for Successful Ideation</vt:lpstr>
      <vt:lpstr>Slide 48</vt:lpstr>
      <vt:lpstr>After a comprehensive review of the extant literature on design thinking*,  Carlgren, Rauth &amp; Elmquist (2016) were able to identify five themes of  characteristic of design thinking. These themes arose from analysis of design thinking procedures in six companies of various sizes that self-identified as practitioners of design thinking. The themes generally align with the previous research in the field, though similar concepts were bunched under one broader theme for clarity. The five characteristic themes follow, along with thoughts about how they might be applied in a sport for development program:  </vt:lpstr>
      <vt:lpstr>Slide 50</vt:lpstr>
      <vt:lpstr>Slide 51</vt:lpstr>
      <vt:lpstr>Slide 52</vt:lpstr>
      <vt:lpstr>Observation</vt:lpstr>
      <vt:lpstr>   Why is Inclusive Design Important? </vt:lpstr>
      <vt:lpstr>Slide 55</vt:lpstr>
      <vt:lpstr>Slide 56</vt:lpstr>
      <vt:lpstr>Slide 57</vt:lpstr>
      <vt:lpstr>Slide 58</vt:lpstr>
      <vt:lpstr>Slide 59</vt:lpstr>
      <vt:lpstr>Sketches have the following characteristics</vt:lpstr>
      <vt:lpstr> Enhancing Sketches - Annotations, Arrows and Notes</vt:lpstr>
      <vt:lpstr> Sketching Methods </vt:lpstr>
      <vt:lpstr>      Scribble Sketching </vt:lpstr>
      <vt:lpstr>Slide 64</vt:lpstr>
      <vt:lpstr>Slide 65</vt:lpstr>
      <vt:lpstr>How to Select the Best Idea by the end of an Ideation Session </vt:lpstr>
      <vt:lpstr>Idea Selection - Now Wow How Matrix </vt:lpstr>
      <vt:lpstr>Now Wow How Matrix</vt:lpstr>
      <vt:lpstr>Idea Selection – Apply Edward De Bono's Six Thinking Hats </vt:lpstr>
      <vt:lpstr> Apply Edward De Bono's Six Thinking Hats </vt:lpstr>
      <vt:lpstr> Converging </vt:lpstr>
      <vt:lpstr> Post-it Voting or Dot Voting </vt:lpstr>
      <vt:lpstr>Post-it Voting or Dot Voting  Cont…</vt:lpstr>
      <vt:lpstr> Four Categories Method </vt:lpstr>
      <vt:lpstr>Bingo Selection</vt:lpstr>
      <vt:lpstr> Idea Affinity Diagrams </vt:lpstr>
      <vt:lpstr> Lean Startup Machine Idea Validation Board </vt:lpstr>
      <vt:lpstr>Project Cycle Example </vt:lpstr>
      <vt:lpstr>What to Do With the Winning Ideas? </vt:lpstr>
      <vt:lpstr>Slide 80</vt:lpstr>
      <vt:lpstr>Slide 81</vt:lpstr>
      <vt:lpstr>Slide 82</vt:lpstr>
      <vt:lpstr>Slide 83</vt:lpstr>
      <vt:lpstr>Slide 84</vt:lpstr>
      <vt:lpstr>Slide 85</vt:lpstr>
      <vt:lpstr>  Stage 1 — Doing the right thing (Diamond 1 — Discover and Define) </vt:lpstr>
      <vt:lpstr>Stage 1 — Doing the right thing (Diamond 1 — Discover and Define) cont….</vt:lpstr>
      <vt:lpstr>Stage 1 — Doing the right thing (Diamond 1 — Discover and Define) Cont…</vt:lpstr>
      <vt:lpstr>Stage 2 — Doing things right (Diamond 2 — Develop and Deliver</vt:lpstr>
      <vt:lpstr>Stage 2 — Doing things right (Diamond 2 — Develop and Deliver cont…</vt:lpstr>
      <vt:lpstr>Stage 2 — Doing things right (Diamond 2 — Develop and Deliver cont…</vt:lpstr>
      <vt:lpstr>Presenting ideas</vt:lpstr>
      <vt:lpstr>Presenting ideas cont….</vt:lpstr>
      <vt:lpstr>Slide 94</vt:lpstr>
      <vt:lpstr>Slide 95</vt:lpstr>
      <vt:lpstr>Slide 96</vt:lpstr>
      <vt:lpstr>Characteristics Required for Successful Ideation</vt:lpstr>
      <vt:lpstr>Slide 98</vt:lpstr>
      <vt:lpstr>After a comprehensive review of the extant literature on design thinking*,  Carlgren, Rauth &amp; Elmquist (2016) were able to identify five themes of  characteristic of design thinking. These themes arose from analysis of design thinking procedures in six companies of various sizes that self-identified as practitioners of design thinking. The themes generally align with the previous research in the field, though similar concepts were bunched under one broader theme for clarity. The five characteristic themes follow, along with thoughts about how they might be applied in a sport for development program:  </vt:lpstr>
      <vt:lpstr>Slide 100</vt:lpstr>
      <vt:lpstr>Slide 101</vt:lpstr>
      <vt:lpstr>Slide 102</vt:lpstr>
      <vt:lpstr>How to write a meaningful problem statement </vt:lpstr>
      <vt:lpstr> The four Ws</vt:lpstr>
      <vt:lpstr> The four Ws</vt:lpstr>
      <vt:lpstr> 5 WHYS</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Lecture </vt:lpstr>
      <vt:lpstr>Slide 129</vt:lpstr>
      <vt:lpstr>Slide 130</vt:lpstr>
      <vt:lpstr>Slide 131</vt:lpstr>
      <vt:lpstr>Slide 132</vt:lpstr>
      <vt:lpstr>Slide 133</vt:lpstr>
      <vt:lpstr>Slide 134</vt:lpstr>
      <vt:lpstr>Slide 135</vt:lpstr>
      <vt:lpstr>Slide 136</vt:lpstr>
      <vt:lpstr>Steps to conduct a “How Might We” exercise</vt:lpstr>
      <vt:lpstr>Slide 138</vt:lpstr>
      <vt:lpstr>Activity time</vt:lpstr>
      <vt:lpstr>Inspiration is Everywhere</vt:lpstr>
      <vt:lpstr>Ideation Activity Games </vt:lpstr>
      <vt:lpstr>Slide 142</vt:lpstr>
      <vt:lpstr>Slide 143</vt:lpstr>
      <vt:lpstr>Slide 144</vt:lpstr>
      <vt:lpstr>Blue Hat</vt:lpstr>
      <vt:lpstr>Blue Hat</vt:lpstr>
      <vt:lpstr>Blue Hat : Example</vt:lpstr>
      <vt:lpstr>White Hat</vt:lpstr>
      <vt:lpstr>White Hat</vt:lpstr>
      <vt:lpstr>White Hat : Example</vt:lpstr>
      <vt:lpstr>Yellow Hat</vt:lpstr>
      <vt:lpstr>Yellow Hat</vt:lpstr>
      <vt:lpstr>Yellow Hat : Example</vt:lpstr>
      <vt:lpstr>Red Hat</vt:lpstr>
      <vt:lpstr>Red Hat</vt:lpstr>
      <vt:lpstr>Red Hat : Example</vt:lpstr>
      <vt:lpstr>Black Hat</vt:lpstr>
      <vt:lpstr>Black Hat</vt:lpstr>
      <vt:lpstr>Black Hat : Example</vt:lpstr>
      <vt:lpstr>Green Hat</vt:lpstr>
      <vt:lpstr>Green Hat</vt:lpstr>
      <vt:lpstr>Green Hat : Example</vt:lpstr>
      <vt:lpstr>Slide 163</vt:lpstr>
      <vt:lpstr>Problem exercise</vt:lpstr>
      <vt:lpstr>Blue Hat </vt:lpstr>
      <vt:lpstr>White Hat </vt:lpstr>
      <vt:lpstr>Green Hat </vt:lpstr>
      <vt:lpstr>Yellow Hat </vt:lpstr>
      <vt:lpstr>Red Hat </vt:lpstr>
      <vt:lpstr>Black Hat </vt:lpstr>
      <vt:lpstr>Slide 171</vt:lpstr>
      <vt:lpstr>Exercise : problems</vt:lpstr>
      <vt:lpstr>Slide 173</vt:lpstr>
      <vt:lpstr>Slide 174</vt:lpstr>
      <vt:lpstr>Slide 175</vt:lpstr>
      <vt:lpstr>HAT SEQUENCE</vt:lpstr>
      <vt:lpstr>Slide 177</vt:lpstr>
      <vt:lpstr>Slide 178</vt:lpstr>
      <vt:lpstr>Slide 179</vt:lpstr>
      <vt:lpstr>How to nurture a Million Dollar Idea?</vt:lpstr>
      <vt:lpstr>How to nurture a Million Dollar Idea?</vt:lpstr>
      <vt:lpstr>How to nurture a Million Dollar Idea?</vt:lpstr>
      <vt:lpstr>How to nurture a Million Dollar Idea?</vt:lpstr>
      <vt:lpstr>How to nurture a Million Dollar Idea?</vt:lpstr>
      <vt:lpstr>How to nurture a Million Dollar Idea?</vt:lpstr>
      <vt:lpstr>How to nurture a Million Dollar Idea?</vt:lpstr>
      <vt:lpstr>Million Dollar Idea : Tools</vt:lpstr>
      <vt:lpstr>Slide 188</vt:lpstr>
      <vt:lpstr>Introduction to visual collaboration and brainstorming tools </vt:lpstr>
      <vt:lpstr>Slide 190</vt:lpstr>
      <vt:lpstr>Slide 191</vt:lpstr>
      <vt:lpstr>How to use Mural?</vt:lpstr>
      <vt:lpstr>Design Thinking Tools available on Mural</vt:lpstr>
      <vt:lpstr>Slide 194</vt:lpstr>
      <vt:lpstr>Slide 195</vt:lpstr>
      <vt:lpstr>Features</vt:lpstr>
      <vt:lpstr>Slide 197</vt:lpstr>
      <vt:lpstr>Slide 198</vt:lpstr>
      <vt:lpstr>Slide 199</vt:lpstr>
      <vt:lpstr>Slide 200</vt:lpstr>
      <vt:lpstr>Slide 201</vt:lpstr>
      <vt:lpstr>Slide 202</vt:lpstr>
      <vt:lpstr>Slide 203</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lab1pc62</cp:lastModifiedBy>
  <cp:revision>387</cp:revision>
  <dcterms:created xsi:type="dcterms:W3CDTF">2020-07-12T07:29:53Z</dcterms:created>
  <dcterms:modified xsi:type="dcterms:W3CDTF">2021-06-24T04:41:31Z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0x01010075E50ABF24FB5640BB6014DC1D57DD7A</vt:lpwstr>
  </property>
</Properties>
</file>